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5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5"/>
  </p:notesMasterIdLst>
  <p:sldIdLst>
    <p:sldId id="261" r:id="rId5"/>
    <p:sldId id="262" r:id="rId6"/>
    <p:sldId id="290" r:id="rId7"/>
    <p:sldId id="263" r:id="rId8"/>
    <p:sldId id="308" r:id="rId9"/>
    <p:sldId id="264" r:id="rId10"/>
    <p:sldId id="307" r:id="rId11"/>
    <p:sldId id="266" r:id="rId12"/>
    <p:sldId id="273" r:id="rId13"/>
    <p:sldId id="267" r:id="rId14"/>
    <p:sldId id="268" r:id="rId15"/>
    <p:sldId id="269" r:id="rId16"/>
    <p:sldId id="270" r:id="rId17"/>
    <p:sldId id="292" r:id="rId18"/>
    <p:sldId id="271" r:id="rId19"/>
    <p:sldId id="272" r:id="rId20"/>
    <p:sldId id="274" r:id="rId21"/>
    <p:sldId id="300" r:id="rId22"/>
    <p:sldId id="275" r:id="rId23"/>
    <p:sldId id="306" r:id="rId24"/>
    <p:sldId id="299" r:id="rId25"/>
    <p:sldId id="295" r:id="rId26"/>
    <p:sldId id="276" r:id="rId27"/>
    <p:sldId id="277" r:id="rId28"/>
    <p:sldId id="278" r:id="rId29"/>
    <p:sldId id="279" r:id="rId30"/>
    <p:sldId id="280" r:id="rId31"/>
    <p:sldId id="284" r:id="rId32"/>
    <p:sldId id="302" r:id="rId33"/>
    <p:sldId id="285" r:id="rId34"/>
    <p:sldId id="304" r:id="rId35"/>
    <p:sldId id="305" r:id="rId36"/>
    <p:sldId id="287" r:id="rId37"/>
    <p:sldId id="288" r:id="rId38"/>
    <p:sldId id="293" r:id="rId39"/>
    <p:sldId id="294" r:id="rId40"/>
    <p:sldId id="298" r:id="rId41"/>
    <p:sldId id="297" r:id="rId42"/>
    <p:sldId id="296" r:id="rId43"/>
    <p:sldId id="28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DB0772-EF27-0C46-CCCB-6760C315B25F}" name="WANG Zhixuan" initials="WZ" userId="WANG Zhixuan" providerId="None"/>
  <p188:author id="{382D697D-4492-D1A6-2518-5DF10766E1E1}" name="Rui XU" initials="RX" userId="Rui XU" providerId="None"/>
  <p188:author id="{775E228F-1C04-A82B-7F01-0B518BC84BDC}" name="XU Jiakai" initials="XJ" userId="XU Jiaka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7CD"/>
    <a:srgbClr val="8543A4"/>
    <a:srgbClr val="D8191C"/>
    <a:srgbClr val="FF8080"/>
    <a:srgbClr val="FFCE80"/>
    <a:srgbClr val="FFF45A"/>
    <a:srgbClr val="B1FF80"/>
    <a:srgbClr val="80C1FF"/>
    <a:srgbClr val="206669"/>
    <a:srgbClr val="F1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60619-75ED-461C-B093-B061C771A45E}" v="5" dt="2021-11-26T02:11:06.077"/>
    <p1510:client id="{30904642-4F88-459F-8F7B-8F260C576726}" v="35" dt="2021-11-25T08:58:56.451"/>
    <p1510:client id="{6021882D-6E6D-4816-9435-84FCD0E51BC7}" v="101" dt="2021-11-25T14:22:59.864"/>
    <p1510:client id="{EB5763ED-DF21-49EC-8413-D1A219DE3003}" v="2" dt="2021-11-30T05:06:26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AF4CF-4769-47B8-96E3-C506264EA08E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D3EE5B-9587-4CC4-AF94-D5ECC7D7E4F6}">
      <dgm:prSet phldr="0"/>
      <dgm:spPr/>
      <dgm:t>
        <a:bodyPr/>
        <a:lstStyle/>
        <a:p>
          <a:pPr rtl="0"/>
          <a:r>
            <a:rPr lang="en-US"/>
            <a:t>Back-end data load</a:t>
          </a:r>
        </a:p>
      </dgm:t>
    </dgm:pt>
    <dgm:pt modelId="{8A281FDF-03B6-4284-A0DD-EF4AB7109C2A}" type="parTrans" cxnId="{A12119CA-472E-4B3E-84BD-8369F98AE71C}">
      <dgm:prSet/>
      <dgm:spPr/>
      <dgm:t>
        <a:bodyPr/>
        <a:lstStyle/>
        <a:p>
          <a:endParaRPr lang="zh-CN" altLang="en-US"/>
        </a:p>
      </dgm:t>
    </dgm:pt>
    <dgm:pt modelId="{DCC24B86-9CB7-4D20-A18B-E3B3E0AF7A71}" type="sibTrans" cxnId="{A12119CA-472E-4B3E-84BD-8369F98AE71C}">
      <dgm:prSet/>
      <dgm:spPr>
        <a:ln w="25400"/>
      </dgm:spPr>
      <dgm:t>
        <a:bodyPr/>
        <a:lstStyle/>
        <a:p>
          <a:endParaRPr lang="en-US"/>
        </a:p>
      </dgm:t>
    </dgm:pt>
    <dgm:pt modelId="{D22F7DA1-9DB4-48D2-BD8B-673DAF72F859}">
      <dgm:prSet phldr="0"/>
      <dgm:spPr/>
      <dgm:t>
        <a:bodyPr/>
        <a:lstStyle/>
        <a:p>
          <a:pPr rtl="0"/>
          <a:r>
            <a:rPr lang="en-US"/>
            <a:t>Front-end</a:t>
          </a:r>
          <a:r>
            <a:rPr lang="zh-CN" altLang="en-US"/>
            <a:t> </a:t>
          </a:r>
          <a:r>
            <a:rPr lang="en-US"/>
            <a:t>data</a:t>
          </a:r>
          <a:r>
            <a:rPr lang="zh-CN" altLang="en-US"/>
            <a:t> </a:t>
          </a:r>
          <a:r>
            <a:rPr lang="en-US"/>
            <a:t>input</a:t>
          </a:r>
        </a:p>
      </dgm:t>
    </dgm:pt>
    <dgm:pt modelId="{9EF40A02-4713-4FD8-8115-EF5000F8C7F7}" type="parTrans" cxnId="{8B947017-4F7F-45C5-8C31-EC50353FC4ED}">
      <dgm:prSet/>
      <dgm:spPr/>
      <dgm:t>
        <a:bodyPr/>
        <a:lstStyle/>
        <a:p>
          <a:endParaRPr lang="zh-CN" altLang="en-US"/>
        </a:p>
      </dgm:t>
    </dgm:pt>
    <dgm:pt modelId="{742B1B8C-C9BC-4B4E-80AF-C7186F24C41D}" type="sibTrans" cxnId="{8B947017-4F7F-45C5-8C31-EC50353FC4ED}">
      <dgm:prSet/>
      <dgm:spPr>
        <a:ln w="25400"/>
      </dgm:spPr>
      <dgm:t>
        <a:bodyPr/>
        <a:lstStyle/>
        <a:p>
          <a:endParaRPr lang="en-US"/>
        </a:p>
      </dgm:t>
    </dgm:pt>
    <dgm:pt modelId="{A2BB4ED5-6596-449F-ADA9-E907AC3D2E5E}">
      <dgm:prSet phldr="0"/>
      <dgm:spPr/>
      <dgm:t>
        <a:bodyPr/>
        <a:lstStyle/>
        <a:p>
          <a:pPr rtl="0"/>
          <a:r>
            <a:rPr lang="en-US"/>
            <a:t>Back-end algorithm implementation</a:t>
          </a:r>
        </a:p>
      </dgm:t>
    </dgm:pt>
    <dgm:pt modelId="{85F7DA13-9007-4B5C-8250-05FA8CA68086}" type="parTrans" cxnId="{F5F8A587-A5A5-4B5A-B7D4-5D807CF491B6}">
      <dgm:prSet/>
      <dgm:spPr/>
      <dgm:t>
        <a:bodyPr/>
        <a:lstStyle/>
        <a:p>
          <a:endParaRPr lang="zh-CN" altLang="en-US"/>
        </a:p>
      </dgm:t>
    </dgm:pt>
    <dgm:pt modelId="{7A5FC31E-6152-42A7-AAC0-0D011558E1C5}" type="sibTrans" cxnId="{F5F8A587-A5A5-4B5A-B7D4-5D807CF491B6}">
      <dgm:prSet/>
      <dgm:spPr>
        <a:ln w="25400"/>
      </dgm:spPr>
      <dgm:t>
        <a:bodyPr/>
        <a:lstStyle/>
        <a:p>
          <a:endParaRPr lang="en-US"/>
        </a:p>
      </dgm:t>
    </dgm:pt>
    <dgm:pt modelId="{9B9B6111-69F4-49D1-BAC7-7CC3FBD4B424}">
      <dgm:prSet phldr="0"/>
      <dgm:spPr/>
      <dgm:t>
        <a:bodyPr/>
        <a:lstStyle/>
        <a:p>
          <a:pPr rtl="0"/>
          <a:r>
            <a:rPr lang="en-US"/>
            <a:t>Front-end result display</a:t>
          </a:r>
        </a:p>
      </dgm:t>
    </dgm:pt>
    <dgm:pt modelId="{8C1D90C0-AEFD-40EF-B048-4CC34B7AC73D}" type="parTrans" cxnId="{E018E446-4CC7-4AA9-A09A-D1115F3AF501}">
      <dgm:prSet/>
      <dgm:spPr/>
      <dgm:t>
        <a:bodyPr/>
        <a:lstStyle/>
        <a:p>
          <a:endParaRPr lang="zh-CN" altLang="en-US"/>
        </a:p>
      </dgm:t>
    </dgm:pt>
    <dgm:pt modelId="{DD0EF9A6-B130-432F-AE60-D49DB7D543BE}" type="sibTrans" cxnId="{E018E446-4CC7-4AA9-A09A-D1115F3AF501}">
      <dgm:prSet/>
      <dgm:spPr/>
      <dgm:t>
        <a:bodyPr/>
        <a:lstStyle/>
        <a:p>
          <a:endParaRPr lang="en-US"/>
        </a:p>
      </dgm:t>
    </dgm:pt>
    <dgm:pt modelId="{1CA1D0B5-2186-40FC-9DFA-F5952EAB744F}" type="pres">
      <dgm:prSet presAssocID="{87BAF4CF-4769-47B8-96E3-C506264EA08E}" presName="Name0" presStyleCnt="0">
        <dgm:presLayoutVars>
          <dgm:dir/>
          <dgm:resizeHandles val="exact"/>
        </dgm:presLayoutVars>
      </dgm:prSet>
      <dgm:spPr/>
    </dgm:pt>
    <dgm:pt modelId="{61CD5250-E3D8-41A8-9CAC-7CFAFFAED69E}" type="pres">
      <dgm:prSet presAssocID="{29D3EE5B-9587-4CC4-AF94-D5ECC7D7E4F6}" presName="node" presStyleLbl="node1" presStyleIdx="0" presStyleCnt="4">
        <dgm:presLayoutVars>
          <dgm:bulletEnabled val="1"/>
        </dgm:presLayoutVars>
      </dgm:prSet>
      <dgm:spPr>
        <a:solidFill>
          <a:schemeClr val="accent6">
            <a:lumMod val="75000"/>
          </a:schemeClr>
        </a:solidFill>
      </dgm:spPr>
    </dgm:pt>
    <dgm:pt modelId="{B0D7B278-2CF3-42B3-A4E4-748E1B34B82F}" type="pres">
      <dgm:prSet presAssocID="{DCC24B86-9CB7-4D20-A18B-E3B3E0AF7A71}" presName="sibTrans" presStyleLbl="sibTrans1D1" presStyleIdx="0" presStyleCnt="3"/>
      <dgm:spPr/>
    </dgm:pt>
    <dgm:pt modelId="{2BEEB4A9-547F-4C63-9D6A-B3DD0EF6BEF1}" type="pres">
      <dgm:prSet presAssocID="{DCC24B86-9CB7-4D20-A18B-E3B3E0AF7A71}" presName="connectorText" presStyleLbl="sibTrans1D1" presStyleIdx="0" presStyleCnt="3"/>
      <dgm:spPr/>
    </dgm:pt>
    <dgm:pt modelId="{13A10133-33CA-42EC-9149-615162C9CCA7}" type="pres">
      <dgm:prSet presAssocID="{D22F7DA1-9DB4-48D2-BD8B-673DAF72F859}" presName="node" presStyleLbl="node1" presStyleIdx="1" presStyleCnt="4">
        <dgm:presLayoutVars>
          <dgm:bulletEnabled val="1"/>
        </dgm:presLayoutVars>
      </dgm:prSet>
      <dgm:spPr>
        <a:solidFill>
          <a:schemeClr val="accent5">
            <a:lumMod val="75000"/>
          </a:schemeClr>
        </a:solidFill>
      </dgm:spPr>
    </dgm:pt>
    <dgm:pt modelId="{DE50D5D8-1AF9-451D-BF05-0C3502D50D54}" type="pres">
      <dgm:prSet presAssocID="{742B1B8C-C9BC-4B4E-80AF-C7186F24C41D}" presName="sibTrans" presStyleLbl="sibTrans1D1" presStyleIdx="1" presStyleCnt="3"/>
      <dgm:spPr/>
    </dgm:pt>
    <dgm:pt modelId="{AFC8C9EE-0914-43BA-A6DD-D63B55E2725F}" type="pres">
      <dgm:prSet presAssocID="{742B1B8C-C9BC-4B4E-80AF-C7186F24C41D}" presName="connectorText" presStyleLbl="sibTrans1D1" presStyleIdx="1" presStyleCnt="3"/>
      <dgm:spPr/>
    </dgm:pt>
    <dgm:pt modelId="{20B5C568-5A5C-4A32-BF39-5457216DC98B}" type="pres">
      <dgm:prSet presAssocID="{A2BB4ED5-6596-449F-ADA9-E907AC3D2E5E}" presName="node" presStyleLbl="node1" presStyleIdx="2" presStyleCnt="4">
        <dgm:presLayoutVars>
          <dgm:bulletEnabled val="1"/>
        </dgm:presLayoutVars>
      </dgm:prSet>
      <dgm:spPr>
        <a:solidFill>
          <a:schemeClr val="accent4">
            <a:lumMod val="75000"/>
          </a:schemeClr>
        </a:solidFill>
      </dgm:spPr>
    </dgm:pt>
    <dgm:pt modelId="{AA3E5401-9C9F-47A0-94FC-BC3945436161}" type="pres">
      <dgm:prSet presAssocID="{7A5FC31E-6152-42A7-AAC0-0D011558E1C5}" presName="sibTrans" presStyleLbl="sibTrans1D1" presStyleIdx="2" presStyleCnt="3"/>
      <dgm:spPr/>
    </dgm:pt>
    <dgm:pt modelId="{7B871331-9494-4064-99AF-C6877415090E}" type="pres">
      <dgm:prSet presAssocID="{7A5FC31E-6152-42A7-AAC0-0D011558E1C5}" presName="connectorText" presStyleLbl="sibTrans1D1" presStyleIdx="2" presStyleCnt="3"/>
      <dgm:spPr/>
    </dgm:pt>
    <dgm:pt modelId="{0AC647C5-2DA8-4996-B14B-9DC6BE8323BD}" type="pres">
      <dgm:prSet presAssocID="{9B9B6111-69F4-49D1-BAC7-7CC3FBD4B424}" presName="node" presStyleLbl="node1" presStyleIdx="3" presStyleCnt="4">
        <dgm:presLayoutVars>
          <dgm:bulletEnabled val="1"/>
        </dgm:presLayoutVars>
      </dgm:prSet>
      <dgm:spPr>
        <a:solidFill>
          <a:schemeClr val="accent2">
            <a:lumMod val="75000"/>
          </a:schemeClr>
        </a:solidFill>
      </dgm:spPr>
    </dgm:pt>
  </dgm:ptLst>
  <dgm:cxnLst>
    <dgm:cxn modelId="{A8DFF510-B674-4140-AE4E-1678A38C6AE8}" type="presOf" srcId="{742B1B8C-C9BC-4B4E-80AF-C7186F24C41D}" destId="{DE50D5D8-1AF9-451D-BF05-0C3502D50D54}" srcOrd="0" destOrd="0" presId="urn:microsoft.com/office/officeart/2005/8/layout/bProcess3"/>
    <dgm:cxn modelId="{8B947017-4F7F-45C5-8C31-EC50353FC4ED}" srcId="{87BAF4CF-4769-47B8-96E3-C506264EA08E}" destId="{D22F7DA1-9DB4-48D2-BD8B-673DAF72F859}" srcOrd="1" destOrd="0" parTransId="{9EF40A02-4713-4FD8-8115-EF5000F8C7F7}" sibTransId="{742B1B8C-C9BC-4B4E-80AF-C7186F24C41D}"/>
    <dgm:cxn modelId="{FB2B923B-3FCC-4FEB-8DE0-73085D91709C}" type="presOf" srcId="{7A5FC31E-6152-42A7-AAC0-0D011558E1C5}" destId="{AA3E5401-9C9F-47A0-94FC-BC3945436161}" srcOrd="0" destOrd="0" presId="urn:microsoft.com/office/officeart/2005/8/layout/bProcess3"/>
    <dgm:cxn modelId="{E018E446-4CC7-4AA9-A09A-D1115F3AF501}" srcId="{87BAF4CF-4769-47B8-96E3-C506264EA08E}" destId="{9B9B6111-69F4-49D1-BAC7-7CC3FBD4B424}" srcOrd="3" destOrd="0" parTransId="{8C1D90C0-AEFD-40EF-B048-4CC34B7AC73D}" sibTransId="{DD0EF9A6-B130-432F-AE60-D49DB7D543BE}"/>
    <dgm:cxn modelId="{4F6C9E49-5694-4396-9464-F1840707226A}" type="presOf" srcId="{DCC24B86-9CB7-4D20-A18B-E3B3E0AF7A71}" destId="{2BEEB4A9-547F-4C63-9D6A-B3DD0EF6BEF1}" srcOrd="1" destOrd="0" presId="urn:microsoft.com/office/officeart/2005/8/layout/bProcess3"/>
    <dgm:cxn modelId="{55AE6670-68E6-484B-A344-8911EC570825}" type="presOf" srcId="{9B9B6111-69F4-49D1-BAC7-7CC3FBD4B424}" destId="{0AC647C5-2DA8-4996-B14B-9DC6BE8323BD}" srcOrd="0" destOrd="0" presId="urn:microsoft.com/office/officeart/2005/8/layout/bProcess3"/>
    <dgm:cxn modelId="{A2224C73-96AA-4F17-8235-7567D4FE89CF}" type="presOf" srcId="{A2BB4ED5-6596-449F-ADA9-E907AC3D2E5E}" destId="{20B5C568-5A5C-4A32-BF39-5457216DC98B}" srcOrd="0" destOrd="0" presId="urn:microsoft.com/office/officeart/2005/8/layout/bProcess3"/>
    <dgm:cxn modelId="{F5F8A587-A5A5-4B5A-B7D4-5D807CF491B6}" srcId="{87BAF4CF-4769-47B8-96E3-C506264EA08E}" destId="{A2BB4ED5-6596-449F-ADA9-E907AC3D2E5E}" srcOrd="2" destOrd="0" parTransId="{85F7DA13-9007-4B5C-8250-05FA8CA68086}" sibTransId="{7A5FC31E-6152-42A7-AAC0-0D011558E1C5}"/>
    <dgm:cxn modelId="{33B4B393-1C68-4A43-9A37-2B7CEA08D873}" type="presOf" srcId="{D22F7DA1-9DB4-48D2-BD8B-673DAF72F859}" destId="{13A10133-33CA-42EC-9149-615162C9CCA7}" srcOrd="0" destOrd="0" presId="urn:microsoft.com/office/officeart/2005/8/layout/bProcess3"/>
    <dgm:cxn modelId="{CDEBF89F-4D28-49B9-8CD6-A4E0EA323041}" type="presOf" srcId="{DCC24B86-9CB7-4D20-A18B-E3B3E0AF7A71}" destId="{B0D7B278-2CF3-42B3-A4E4-748E1B34B82F}" srcOrd="0" destOrd="0" presId="urn:microsoft.com/office/officeart/2005/8/layout/bProcess3"/>
    <dgm:cxn modelId="{9F79CFA0-9B9B-4E28-B833-48E17EDD3419}" type="presOf" srcId="{742B1B8C-C9BC-4B4E-80AF-C7186F24C41D}" destId="{AFC8C9EE-0914-43BA-A6DD-D63B55E2725F}" srcOrd="1" destOrd="0" presId="urn:microsoft.com/office/officeart/2005/8/layout/bProcess3"/>
    <dgm:cxn modelId="{240499A5-81F5-4CDC-9B46-21716F690EDC}" type="presOf" srcId="{29D3EE5B-9587-4CC4-AF94-D5ECC7D7E4F6}" destId="{61CD5250-E3D8-41A8-9CAC-7CFAFFAED69E}" srcOrd="0" destOrd="0" presId="urn:microsoft.com/office/officeart/2005/8/layout/bProcess3"/>
    <dgm:cxn modelId="{A12119CA-472E-4B3E-84BD-8369F98AE71C}" srcId="{87BAF4CF-4769-47B8-96E3-C506264EA08E}" destId="{29D3EE5B-9587-4CC4-AF94-D5ECC7D7E4F6}" srcOrd="0" destOrd="0" parTransId="{8A281FDF-03B6-4284-A0DD-EF4AB7109C2A}" sibTransId="{DCC24B86-9CB7-4D20-A18B-E3B3E0AF7A71}"/>
    <dgm:cxn modelId="{6FCD39CA-7AF3-4527-AC3C-A6FD633CE63D}" type="presOf" srcId="{7A5FC31E-6152-42A7-AAC0-0D011558E1C5}" destId="{7B871331-9494-4064-99AF-C6877415090E}" srcOrd="1" destOrd="0" presId="urn:microsoft.com/office/officeart/2005/8/layout/bProcess3"/>
    <dgm:cxn modelId="{61D4F6D9-7FDF-4792-832C-33FDDDA47C80}" type="presOf" srcId="{87BAF4CF-4769-47B8-96E3-C506264EA08E}" destId="{1CA1D0B5-2186-40FC-9DFA-F5952EAB744F}" srcOrd="0" destOrd="0" presId="urn:microsoft.com/office/officeart/2005/8/layout/bProcess3"/>
    <dgm:cxn modelId="{7FB6C81B-31CA-45B6-ACED-1B00ED562399}" type="presParOf" srcId="{1CA1D0B5-2186-40FC-9DFA-F5952EAB744F}" destId="{61CD5250-E3D8-41A8-9CAC-7CFAFFAED69E}" srcOrd="0" destOrd="0" presId="urn:microsoft.com/office/officeart/2005/8/layout/bProcess3"/>
    <dgm:cxn modelId="{9DB48E4E-2042-4A2C-974E-7FB39A5F33C2}" type="presParOf" srcId="{1CA1D0B5-2186-40FC-9DFA-F5952EAB744F}" destId="{B0D7B278-2CF3-42B3-A4E4-748E1B34B82F}" srcOrd="1" destOrd="0" presId="urn:microsoft.com/office/officeart/2005/8/layout/bProcess3"/>
    <dgm:cxn modelId="{F453DA6C-313D-4165-AB0A-7CF3490FEE07}" type="presParOf" srcId="{B0D7B278-2CF3-42B3-A4E4-748E1B34B82F}" destId="{2BEEB4A9-547F-4C63-9D6A-B3DD0EF6BEF1}" srcOrd="0" destOrd="0" presId="urn:microsoft.com/office/officeart/2005/8/layout/bProcess3"/>
    <dgm:cxn modelId="{761DE261-E190-44EA-826A-5CEC91141CE9}" type="presParOf" srcId="{1CA1D0B5-2186-40FC-9DFA-F5952EAB744F}" destId="{13A10133-33CA-42EC-9149-615162C9CCA7}" srcOrd="2" destOrd="0" presId="urn:microsoft.com/office/officeart/2005/8/layout/bProcess3"/>
    <dgm:cxn modelId="{05F3E27B-A91C-480E-AA57-F411C5089C71}" type="presParOf" srcId="{1CA1D0B5-2186-40FC-9DFA-F5952EAB744F}" destId="{DE50D5D8-1AF9-451D-BF05-0C3502D50D54}" srcOrd="3" destOrd="0" presId="urn:microsoft.com/office/officeart/2005/8/layout/bProcess3"/>
    <dgm:cxn modelId="{87EEB312-175C-41E2-A37C-2A711DA7C1CE}" type="presParOf" srcId="{DE50D5D8-1AF9-451D-BF05-0C3502D50D54}" destId="{AFC8C9EE-0914-43BA-A6DD-D63B55E2725F}" srcOrd="0" destOrd="0" presId="urn:microsoft.com/office/officeart/2005/8/layout/bProcess3"/>
    <dgm:cxn modelId="{DF4701A9-1340-4B04-8150-49CDD24658D8}" type="presParOf" srcId="{1CA1D0B5-2186-40FC-9DFA-F5952EAB744F}" destId="{20B5C568-5A5C-4A32-BF39-5457216DC98B}" srcOrd="4" destOrd="0" presId="urn:microsoft.com/office/officeart/2005/8/layout/bProcess3"/>
    <dgm:cxn modelId="{77C71AA2-4F0F-4B22-8377-82602ED79F74}" type="presParOf" srcId="{1CA1D0B5-2186-40FC-9DFA-F5952EAB744F}" destId="{AA3E5401-9C9F-47A0-94FC-BC3945436161}" srcOrd="5" destOrd="0" presId="urn:microsoft.com/office/officeart/2005/8/layout/bProcess3"/>
    <dgm:cxn modelId="{5FF13E85-AC13-4712-8C12-F249721AAD9D}" type="presParOf" srcId="{AA3E5401-9C9F-47A0-94FC-BC3945436161}" destId="{7B871331-9494-4064-99AF-C6877415090E}" srcOrd="0" destOrd="0" presId="urn:microsoft.com/office/officeart/2005/8/layout/bProcess3"/>
    <dgm:cxn modelId="{0171D097-42BA-476C-8B4E-A540E8C354C6}" type="presParOf" srcId="{1CA1D0B5-2186-40FC-9DFA-F5952EAB744F}" destId="{0AC647C5-2DA8-4996-B14B-9DC6BE8323BD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7B278-2CF3-42B3-A4E4-748E1B34B82F}">
      <dsp:nvSpPr>
        <dsp:cNvPr id="0" name=""/>
        <dsp:cNvSpPr/>
      </dsp:nvSpPr>
      <dsp:spPr>
        <a:xfrm>
          <a:off x="2223764" y="947826"/>
          <a:ext cx="4810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040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51493" y="990987"/>
        <a:ext cx="25582" cy="5116"/>
      </dsp:txXfrm>
    </dsp:sp>
    <dsp:sp modelId="{61CD5250-E3D8-41A8-9CAC-7CFAFFAED69E}">
      <dsp:nvSpPr>
        <dsp:cNvPr id="0" name=""/>
        <dsp:cNvSpPr/>
      </dsp:nvSpPr>
      <dsp:spPr>
        <a:xfrm>
          <a:off x="1041" y="326189"/>
          <a:ext cx="2224522" cy="1334713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Back-end data load</a:t>
          </a:r>
        </a:p>
      </dsp:txBody>
      <dsp:txXfrm>
        <a:off x="1041" y="326189"/>
        <a:ext cx="2224522" cy="1334713"/>
      </dsp:txXfrm>
    </dsp:sp>
    <dsp:sp modelId="{DE50D5D8-1AF9-451D-BF05-0C3502D50D54}">
      <dsp:nvSpPr>
        <dsp:cNvPr id="0" name=""/>
        <dsp:cNvSpPr/>
      </dsp:nvSpPr>
      <dsp:spPr>
        <a:xfrm>
          <a:off x="1113303" y="1659102"/>
          <a:ext cx="2736162" cy="481040"/>
        </a:xfrm>
        <a:custGeom>
          <a:avLst/>
          <a:gdLst/>
          <a:ahLst/>
          <a:cxnLst/>
          <a:rect l="0" t="0" r="0" b="0"/>
          <a:pathLst>
            <a:path>
              <a:moveTo>
                <a:pt x="2736162" y="0"/>
              </a:moveTo>
              <a:lnTo>
                <a:pt x="2736162" y="257620"/>
              </a:lnTo>
              <a:lnTo>
                <a:pt x="0" y="257620"/>
              </a:lnTo>
              <a:lnTo>
                <a:pt x="0" y="4810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11794" y="1897064"/>
        <a:ext cx="139179" cy="5116"/>
      </dsp:txXfrm>
    </dsp:sp>
    <dsp:sp modelId="{13A10133-33CA-42EC-9149-615162C9CCA7}">
      <dsp:nvSpPr>
        <dsp:cNvPr id="0" name=""/>
        <dsp:cNvSpPr/>
      </dsp:nvSpPr>
      <dsp:spPr>
        <a:xfrm>
          <a:off x="2737204" y="326189"/>
          <a:ext cx="2224522" cy="1334713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Front-end</a:t>
          </a:r>
          <a:r>
            <a:rPr lang="zh-CN" altLang="en-US" sz="1800" kern="1200"/>
            <a:t> </a:t>
          </a:r>
          <a:r>
            <a:rPr lang="en-US" sz="1800" kern="1200"/>
            <a:t>data</a:t>
          </a:r>
          <a:r>
            <a:rPr lang="zh-CN" altLang="en-US" sz="1800" kern="1200"/>
            <a:t> </a:t>
          </a:r>
          <a:r>
            <a:rPr lang="en-US" sz="1800" kern="1200"/>
            <a:t>input</a:t>
          </a:r>
        </a:p>
      </dsp:txBody>
      <dsp:txXfrm>
        <a:off x="2737204" y="326189"/>
        <a:ext cx="2224522" cy="1334713"/>
      </dsp:txXfrm>
    </dsp:sp>
    <dsp:sp modelId="{AA3E5401-9C9F-47A0-94FC-BC3945436161}">
      <dsp:nvSpPr>
        <dsp:cNvPr id="0" name=""/>
        <dsp:cNvSpPr/>
      </dsp:nvSpPr>
      <dsp:spPr>
        <a:xfrm>
          <a:off x="2223764" y="2794179"/>
          <a:ext cx="4810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040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51493" y="2837341"/>
        <a:ext cx="25582" cy="5116"/>
      </dsp:txXfrm>
    </dsp:sp>
    <dsp:sp modelId="{20B5C568-5A5C-4A32-BF39-5457216DC98B}">
      <dsp:nvSpPr>
        <dsp:cNvPr id="0" name=""/>
        <dsp:cNvSpPr/>
      </dsp:nvSpPr>
      <dsp:spPr>
        <a:xfrm>
          <a:off x="1041" y="2172543"/>
          <a:ext cx="2224522" cy="1334713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Back-end algorithm implementation</a:t>
          </a:r>
        </a:p>
      </dsp:txBody>
      <dsp:txXfrm>
        <a:off x="1041" y="2172543"/>
        <a:ext cx="2224522" cy="1334713"/>
      </dsp:txXfrm>
    </dsp:sp>
    <dsp:sp modelId="{0AC647C5-2DA8-4996-B14B-9DC6BE8323BD}">
      <dsp:nvSpPr>
        <dsp:cNvPr id="0" name=""/>
        <dsp:cNvSpPr/>
      </dsp:nvSpPr>
      <dsp:spPr>
        <a:xfrm>
          <a:off x="2737204" y="2172543"/>
          <a:ext cx="2224522" cy="1334713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Front-end result display</a:t>
          </a:r>
        </a:p>
      </dsp:txBody>
      <dsp:txXfrm>
        <a:off x="2737204" y="2172543"/>
        <a:ext cx="2224522" cy="1334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3:59:41.6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3:59:46.2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3:59:41.6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3:59:46.2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0T03:02:04.84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17F41-DB93-4D14-8948-83C333218E56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767B6-3B31-4012-BFEE-BBA4975FA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767B6-3B31-4012-BFEE-BBA4975FA3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767B6-3B31-4012-BFEE-BBA4975FA3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8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A3D88-7AB9-47AC-9F9D-FA8868912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F6425E-F48E-498A-8D98-9DB62AF13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E21BED-109E-4EF5-A891-47037CF0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B6769-26AF-4D14-B347-D8C7E20D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04263-12F2-4724-8FE6-E2B60A69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58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BA405-35EE-473B-A032-AEEBF4A4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45CA5-60CC-4B8A-B258-04A8CBA19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EEA00F-0191-427E-82A8-A8D8AA66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8AFD0-BA91-4EEA-9847-E9A30A04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DDCB39-4EE8-46CA-96D5-882CA891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43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7159CD-DACD-4126-8349-0F5ACE7E72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7B61FA-E5B5-4715-9D11-D9295B40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5FA41-1525-4429-B645-DACB04A8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9AA05-BBEE-4346-A1AA-D5B45A48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AE4CD-E224-4B67-9214-BA601258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C4ED3-FBA2-4269-8B9C-5B03FF40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6E37B-FB98-4682-8877-09D37E4E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38014-CB43-4981-B0DA-44B20E07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79B78-3B7C-4798-ABC7-DD018820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2EF8F5-28EC-4DDD-917A-8D442F54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89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ED8B2-2E84-49A7-B95A-E98B29E5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6D3008-FDB3-4677-B55D-2FA4AFD1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ADD94B-72DC-4F67-8562-865F294F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A2CED-8BD2-4726-8222-530475CC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51DC51-8D34-4CD8-9C21-20D73000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84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AF503-712C-4D45-A8A5-ECBF5662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4EED8-0E2B-4905-B154-8E506CD52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655343-30ED-4275-A1E7-DB2739A7A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3F8446-BE02-49BD-BC41-16DB30FA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6E6CF1-6517-4C21-B70A-E6DDB067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DB1D39-9DC4-4727-A8BD-E4F6A18C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38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E6F86-68AA-4DCD-8D78-DF1D634D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3AFE16-B399-4524-B98A-7739A3D9D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5F0446-DB14-4528-848E-6995DAC38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FFCD0E-2D86-49FB-99DE-4B2D638BE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904E4D-41E7-41B9-AE2B-A2F587E01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EEF62F-2096-4742-9743-591005A8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27578C-FCB3-4B5E-8D6D-47FF4531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38463D-4168-480C-BCB8-34A78E5B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46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80CFE-FB53-4506-BAA7-1C393ED1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A85DA3-8339-4EB8-A6AF-8A288FE4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E1616C-D4C1-4438-977D-6E608469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70B6E2-30BB-409E-A84A-568126CD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08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5B02B5-9618-4E9A-BF46-13C3E445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2BC0C8-7E5E-452F-9FAE-80357370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4089D2-54D2-457A-BFF4-1E95CB0C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4EACB-EE5A-4084-B612-EB26CC37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A5111-4466-45DB-ACB9-EE41F68BD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50DCB8-DFA4-4E72-B287-AC779673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EE7693-AC8F-49F2-806F-E4C39515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E8BFF9-C131-4554-8D48-50301B9D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C2307D-3075-489F-BA53-F2A0F5F6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5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2199C-751F-40AC-9FCF-D6B35FB0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3E3727-6C85-404F-8A16-A46D52A37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3E100C-0494-46C2-8375-EB1B831D0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F9D1C7-0B19-4B51-BF1E-64A1697E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723B46-F156-45FF-905C-C78D1381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D4E7DE-3B9D-4053-8F9B-0153C62E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60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C3A13E-E2B8-45F1-A535-007121DC3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425B4D-C2E9-4326-9B87-064B69C60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12FF28-044A-410C-8473-204FE4A44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76DA9-1D81-4FE7-BF0B-33035D1C201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78942-0AE2-4DBA-9B50-7E521F33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FCA3-A068-4229-9519-CE7C9E4C3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521D1-EE50-4915-9B35-A69911DA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269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5.jpeg"/><Relationship Id="rId7" Type="http://schemas.openxmlformats.org/officeDocument/2006/relationships/customXml" Target="../ink/ink2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ustomXml" Target="../ink/ink1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customXml" Target="../ink/ink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webp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弧形 13">
            <a:extLst>
              <a:ext uri="{FF2B5EF4-FFF2-40B4-BE49-F238E27FC236}">
                <a16:creationId xmlns:a16="http://schemas.microsoft.com/office/drawing/2014/main" id="{A68F36A9-5EDF-4B44-8119-CBBFC5EDA6E6}"/>
              </a:ext>
            </a:extLst>
          </p:cNvPr>
          <p:cNvSpPr/>
          <p:nvPr/>
        </p:nvSpPr>
        <p:spPr>
          <a:xfrm rot="10800000">
            <a:off x="7347183" y="4987198"/>
            <a:ext cx="1449653" cy="1529973"/>
          </a:xfrm>
          <a:prstGeom prst="arc">
            <a:avLst/>
          </a:prstGeom>
          <a:ln w="254000">
            <a:solidFill>
              <a:srgbClr val="8C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D8B0659-272D-452F-A309-E716CF8C0937}"/>
              </a:ext>
            </a:extLst>
          </p:cNvPr>
          <p:cNvCxnSpPr>
            <a:cxnSpLocks/>
          </p:cNvCxnSpPr>
          <p:nvPr/>
        </p:nvCxnSpPr>
        <p:spPr>
          <a:xfrm>
            <a:off x="8068201" y="6519099"/>
            <a:ext cx="6067088" cy="1"/>
          </a:xfrm>
          <a:prstGeom prst="line">
            <a:avLst/>
          </a:prstGeom>
          <a:ln w="254000">
            <a:solidFill>
              <a:srgbClr val="8C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A7ACB2B-274D-4787-B808-C27036BC3458}"/>
              </a:ext>
            </a:extLst>
          </p:cNvPr>
          <p:cNvCxnSpPr>
            <a:cxnSpLocks/>
          </p:cNvCxnSpPr>
          <p:nvPr/>
        </p:nvCxnSpPr>
        <p:spPr>
          <a:xfrm>
            <a:off x="677362" y="-634425"/>
            <a:ext cx="0" cy="8650665"/>
          </a:xfrm>
          <a:prstGeom prst="line">
            <a:avLst/>
          </a:prstGeom>
          <a:ln w="254000">
            <a:solidFill>
              <a:srgbClr val="00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0D048DD-0985-4907-866B-3216E35C5D83}"/>
              </a:ext>
            </a:extLst>
          </p:cNvPr>
          <p:cNvCxnSpPr>
            <a:cxnSpLocks/>
          </p:cNvCxnSpPr>
          <p:nvPr/>
        </p:nvCxnSpPr>
        <p:spPr>
          <a:xfrm>
            <a:off x="-449780" y="4814721"/>
            <a:ext cx="13096735" cy="0"/>
          </a:xfrm>
          <a:prstGeom prst="line">
            <a:avLst/>
          </a:prstGeom>
          <a:ln w="254000">
            <a:solidFill>
              <a:srgbClr val="69B9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弧形 64">
            <a:extLst>
              <a:ext uri="{FF2B5EF4-FFF2-40B4-BE49-F238E27FC236}">
                <a16:creationId xmlns:a16="http://schemas.microsoft.com/office/drawing/2014/main" id="{8C373A7A-B428-4348-97B4-C13341DD069B}"/>
              </a:ext>
            </a:extLst>
          </p:cNvPr>
          <p:cNvSpPr/>
          <p:nvPr/>
        </p:nvSpPr>
        <p:spPr>
          <a:xfrm>
            <a:off x="5897532" y="5054164"/>
            <a:ext cx="1449653" cy="1549926"/>
          </a:xfrm>
          <a:prstGeom prst="arc">
            <a:avLst/>
          </a:prstGeom>
          <a:ln w="254000">
            <a:solidFill>
              <a:srgbClr val="8C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弧形 65">
            <a:extLst>
              <a:ext uri="{FF2B5EF4-FFF2-40B4-BE49-F238E27FC236}">
                <a16:creationId xmlns:a16="http://schemas.microsoft.com/office/drawing/2014/main" id="{C3F88828-510A-4DDE-8E30-251834334F4E}"/>
              </a:ext>
            </a:extLst>
          </p:cNvPr>
          <p:cNvSpPr/>
          <p:nvPr/>
        </p:nvSpPr>
        <p:spPr>
          <a:xfrm rot="16200000">
            <a:off x="5897529" y="5054163"/>
            <a:ext cx="1449653" cy="1449655"/>
          </a:xfrm>
          <a:prstGeom prst="arc">
            <a:avLst/>
          </a:prstGeom>
          <a:ln w="254000">
            <a:solidFill>
              <a:srgbClr val="8C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2E779C6-C7AA-4B90-A175-15A6E38996A3}"/>
              </a:ext>
            </a:extLst>
          </p:cNvPr>
          <p:cNvCxnSpPr>
            <a:cxnSpLocks/>
          </p:cNvCxnSpPr>
          <p:nvPr/>
        </p:nvCxnSpPr>
        <p:spPr>
          <a:xfrm>
            <a:off x="5897528" y="5763750"/>
            <a:ext cx="0" cy="2183426"/>
          </a:xfrm>
          <a:prstGeom prst="line">
            <a:avLst/>
          </a:prstGeom>
          <a:ln w="254000">
            <a:solidFill>
              <a:srgbClr val="8C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D20DE8B7-2800-41B7-AE6E-A6EE9FCB3228}"/>
              </a:ext>
            </a:extLst>
          </p:cNvPr>
          <p:cNvSpPr/>
          <p:nvPr/>
        </p:nvSpPr>
        <p:spPr>
          <a:xfrm>
            <a:off x="6412159" y="4624933"/>
            <a:ext cx="403605" cy="657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CC776A-1AB4-434D-8D46-1DD8B2C62D77}"/>
              </a:ext>
            </a:extLst>
          </p:cNvPr>
          <p:cNvSpPr/>
          <p:nvPr/>
        </p:nvSpPr>
        <p:spPr>
          <a:xfrm rot="5400000">
            <a:off x="340504" y="4485764"/>
            <a:ext cx="403605" cy="657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5FBE89-DF27-4161-B1B5-481CA14B1C3D}"/>
              </a:ext>
            </a:extLst>
          </p:cNvPr>
          <p:cNvSpPr txBox="1"/>
          <p:nvPr/>
        </p:nvSpPr>
        <p:spPr>
          <a:xfrm>
            <a:off x="1574136" y="1720227"/>
            <a:ext cx="9676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Hong Kong-Shenzhen Metro Route Planning System</a:t>
            </a:r>
          </a:p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in Greater Bay Area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BE51F-61B8-4E3E-8E2B-027638DA925D}"/>
              </a:ext>
            </a:extLst>
          </p:cNvPr>
          <p:cNvSpPr txBox="1"/>
          <p:nvPr/>
        </p:nvSpPr>
        <p:spPr>
          <a:xfrm>
            <a:off x="4158977" y="3095226"/>
            <a:ext cx="450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latin typeface="MTR Sung" panose="02020900000000000000" pitchFamily="18" charset="-120"/>
                <a:ea typeface="MTR Sung" panose="02020900000000000000" pitchFamily="18" charset="-120"/>
              </a:rPr>
              <a:t>CS3343 Software Engineering Practice</a:t>
            </a:r>
          </a:p>
          <a:p>
            <a:pPr algn="ctr"/>
            <a:r>
              <a:rPr lang="en-US" altLang="zh-CN" sz="2000">
                <a:latin typeface="MTR Sung" panose="02020900000000000000" pitchFamily="18" charset="-120"/>
                <a:ea typeface="MTR Sung" panose="02020900000000000000" pitchFamily="18" charset="-120"/>
              </a:rPr>
              <a:t>Project Group 6</a:t>
            </a:r>
            <a:endParaRPr lang="zh-CN" altLang="en-US" sz="2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91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D8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220690" y="308231"/>
            <a:ext cx="256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Management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699188" y="1419737"/>
            <a:ext cx="1645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Members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4BC42A41-65A4-4B94-BA34-8D30F8335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965261"/>
              </p:ext>
            </p:extLst>
          </p:nvPr>
        </p:nvGraphicFramePr>
        <p:xfrm>
          <a:off x="2032000" y="2575560"/>
          <a:ext cx="8128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844185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86928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Member</a:t>
                      </a:r>
                      <a:endParaRPr lang="zh-CN" altLang="en-US"/>
                    </a:p>
                  </a:txBody>
                  <a:tcPr>
                    <a:solidFill>
                      <a:srgbClr val="D819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Position</a:t>
                      </a:r>
                      <a:endParaRPr lang="zh-CN" altLang="en-US"/>
                    </a:p>
                  </a:txBody>
                  <a:tcPr>
                    <a:solidFill>
                      <a:srgbClr val="D819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1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HUANG Yuqin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Program Developer, Program Tester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9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LIU Wei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Program Developer, Program Tester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25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WANG </a:t>
                      </a:r>
                      <a:r>
                        <a:rPr lang="en-US" altLang="zh-CN" err="1"/>
                        <a:t>Zhixuan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Assistant Program Manager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XU </a:t>
                      </a:r>
                      <a:r>
                        <a:rPr lang="en-US" altLang="zh-CN" err="1"/>
                        <a:t>Jiakai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/>
                        <a:t>Program Designer, Program Developer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2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XU Rui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Program Manager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60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ZHANG </a:t>
                      </a:r>
                      <a:r>
                        <a:rPr lang="en-US" altLang="zh-CN" err="1"/>
                        <a:t>Xun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/>
                        <a:t>Program Developer, Interface Designer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76531"/>
                  </a:ext>
                </a:extLst>
              </a:tr>
            </a:tbl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674AAC52-77C5-4F64-AAB8-17A5DBC1FF93}"/>
              </a:ext>
            </a:extLst>
          </p:cNvPr>
          <p:cNvGrpSpPr/>
          <p:nvPr/>
        </p:nvGrpSpPr>
        <p:grpSpPr>
          <a:xfrm>
            <a:off x="3261360" y="2029712"/>
            <a:ext cx="1617751" cy="1286587"/>
            <a:chOff x="3261360" y="2029712"/>
            <a:chExt cx="1617751" cy="128658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F6B2A00-58D3-4F7D-9421-F015E059F2C7}"/>
                </a:ext>
              </a:extLst>
            </p:cNvPr>
            <p:cNvSpPr txBox="1"/>
            <p:nvPr/>
          </p:nvSpPr>
          <p:spPr>
            <a:xfrm>
              <a:off x="3261360" y="2946967"/>
              <a:ext cx="1617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HUANG Yuqin</a:t>
              </a:r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DF7411F-3076-46BB-B809-91A861400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320" y="2029712"/>
              <a:ext cx="480619" cy="914914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6386568-46DC-45C0-803C-58C87FC1F957}"/>
              </a:ext>
            </a:extLst>
          </p:cNvPr>
          <p:cNvGrpSpPr/>
          <p:nvPr/>
        </p:nvGrpSpPr>
        <p:grpSpPr>
          <a:xfrm>
            <a:off x="3585967" y="2376981"/>
            <a:ext cx="968535" cy="1305225"/>
            <a:chOff x="3585967" y="2376981"/>
            <a:chExt cx="968535" cy="130522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A8A34AA-4EB9-47CB-88BA-02745BE705D8}"/>
                </a:ext>
              </a:extLst>
            </p:cNvPr>
            <p:cNvSpPr txBox="1"/>
            <p:nvPr/>
          </p:nvSpPr>
          <p:spPr>
            <a:xfrm>
              <a:off x="3585967" y="3312874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LIU Wei</a:t>
              </a:r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5756D90-1F92-4C1C-844A-C19A5434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320" y="2376981"/>
              <a:ext cx="480619" cy="914914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5A24B1C-C7A6-44E2-9A01-0D019FB355B0}"/>
              </a:ext>
            </a:extLst>
          </p:cNvPr>
          <p:cNvGrpSpPr/>
          <p:nvPr/>
        </p:nvGrpSpPr>
        <p:grpSpPr>
          <a:xfrm>
            <a:off x="3203650" y="2783525"/>
            <a:ext cx="1733167" cy="1278173"/>
            <a:chOff x="3203650" y="2783525"/>
            <a:chExt cx="1733167" cy="127817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3CC77D9-6577-47A8-AA64-3AEB286509D9}"/>
                </a:ext>
              </a:extLst>
            </p:cNvPr>
            <p:cNvSpPr txBox="1"/>
            <p:nvPr/>
          </p:nvSpPr>
          <p:spPr>
            <a:xfrm>
              <a:off x="3203650" y="3692366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WANG </a:t>
              </a:r>
              <a:r>
                <a:rPr lang="en-US" altLang="zh-CN" err="1"/>
                <a:t>Zhixuan</a:t>
              </a:r>
              <a:endParaRPr lang="zh-CN" alt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7D0ED9-A987-4A14-B5DA-6EC7D5CCF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534" y="2783525"/>
              <a:ext cx="480619" cy="914914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A762DDA-C6CC-4327-B3EC-9057299FEB42}"/>
              </a:ext>
            </a:extLst>
          </p:cNvPr>
          <p:cNvGrpSpPr/>
          <p:nvPr/>
        </p:nvGrpSpPr>
        <p:grpSpPr>
          <a:xfrm>
            <a:off x="3516609" y="3148680"/>
            <a:ext cx="1112805" cy="1279959"/>
            <a:chOff x="3511846" y="3149642"/>
            <a:chExt cx="1112805" cy="1279959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FE21AFA-2BF6-464E-9E50-808CFA278C2E}"/>
                </a:ext>
              </a:extLst>
            </p:cNvPr>
            <p:cNvSpPr txBox="1"/>
            <p:nvPr/>
          </p:nvSpPr>
          <p:spPr>
            <a:xfrm>
              <a:off x="3511846" y="4060269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XU </a:t>
              </a:r>
              <a:r>
                <a:rPr lang="en-US" altLang="zh-CN" err="1"/>
                <a:t>Jiakai</a:t>
              </a:r>
              <a:endParaRPr lang="zh-CN" altLang="en-US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DF67735-6043-4BCC-B618-3EE80789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320" y="3149642"/>
              <a:ext cx="480619" cy="914914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C8DFD96-247C-41B0-B05B-32861EDE278D}"/>
              </a:ext>
            </a:extLst>
          </p:cNvPr>
          <p:cNvGrpSpPr/>
          <p:nvPr/>
        </p:nvGrpSpPr>
        <p:grpSpPr>
          <a:xfrm>
            <a:off x="3630467" y="3524490"/>
            <a:ext cx="875561" cy="1283174"/>
            <a:chOff x="3630467" y="3524490"/>
            <a:chExt cx="875561" cy="128317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E417CD-5D54-470E-ADBB-1B149F10D41E}"/>
                </a:ext>
              </a:extLst>
            </p:cNvPr>
            <p:cNvSpPr txBox="1"/>
            <p:nvPr/>
          </p:nvSpPr>
          <p:spPr>
            <a:xfrm>
              <a:off x="3630467" y="4438332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XU Rui</a:t>
              </a:r>
              <a:endParaRPr lang="zh-CN" altLang="en-US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8E424A8-5D20-4B39-9919-6BB634E9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044" y="3524490"/>
              <a:ext cx="480619" cy="914914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1FC882F-5584-4F4E-B055-62FF5E06D939}"/>
              </a:ext>
            </a:extLst>
          </p:cNvPr>
          <p:cNvGrpSpPr/>
          <p:nvPr/>
        </p:nvGrpSpPr>
        <p:grpSpPr>
          <a:xfrm>
            <a:off x="3370736" y="3890607"/>
            <a:ext cx="1404552" cy="1283174"/>
            <a:chOff x="3370736" y="3890607"/>
            <a:chExt cx="1404552" cy="128317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96C8535-E932-4AFA-A49D-932A53034EAE}"/>
                </a:ext>
              </a:extLst>
            </p:cNvPr>
            <p:cNvSpPr txBox="1"/>
            <p:nvPr/>
          </p:nvSpPr>
          <p:spPr>
            <a:xfrm>
              <a:off x="3370736" y="4804449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ZHANG </a:t>
              </a:r>
              <a:r>
                <a:rPr lang="en-US" altLang="zh-CN" err="1"/>
                <a:t>Xun</a:t>
              </a:r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671A4AB-2A50-44FA-B5D8-0271614F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596" y="3890607"/>
              <a:ext cx="480619" cy="914914"/>
            </a:xfrm>
            <a:prstGeom prst="rect">
              <a:avLst/>
            </a:prstGeom>
          </p:spPr>
        </p:pic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7DB19EC-D2AE-490E-9A60-324800DEDA4A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6096000" y="2575560"/>
            <a:ext cx="0" cy="2595880"/>
          </a:xfrm>
          <a:prstGeom prst="line">
            <a:avLst/>
          </a:prstGeom>
          <a:ln w="38100">
            <a:solidFill>
              <a:srgbClr val="D8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F5ABF7D-C719-4C1C-A7D3-689263A91A5B}"/>
              </a:ext>
            </a:extLst>
          </p:cNvPr>
          <p:cNvSpPr txBox="1"/>
          <p:nvPr/>
        </p:nvSpPr>
        <p:spPr>
          <a:xfrm>
            <a:off x="2307100" y="2113924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Algorithm Group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293D989-1199-4CF8-9B88-5E3D81ACB6F9}"/>
              </a:ext>
            </a:extLst>
          </p:cNvPr>
          <p:cNvSpPr txBox="1"/>
          <p:nvPr/>
        </p:nvSpPr>
        <p:spPr>
          <a:xfrm>
            <a:off x="7881063" y="2102024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UI Group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39" name="标注: 弯曲线形 38">
            <a:extLst>
              <a:ext uri="{FF2B5EF4-FFF2-40B4-BE49-F238E27FC236}">
                <a16:creationId xmlns:a16="http://schemas.microsoft.com/office/drawing/2014/main" id="{F1900360-A534-45F9-88CD-30C64FA1CB77}"/>
              </a:ext>
            </a:extLst>
          </p:cNvPr>
          <p:cNvSpPr/>
          <p:nvPr/>
        </p:nvSpPr>
        <p:spPr>
          <a:xfrm>
            <a:off x="294640" y="5914968"/>
            <a:ext cx="2153562" cy="619759"/>
          </a:xfrm>
          <a:prstGeom prst="borderCallout2">
            <a:avLst>
              <a:gd name="adj1" fmla="val 53176"/>
              <a:gd name="adj2" fmla="val 101822"/>
              <a:gd name="adj3" fmla="val 53176"/>
              <a:gd name="adj4" fmla="val 129322"/>
              <a:gd name="adj5" fmla="val -239958"/>
              <a:gd name="adj6" fmla="val 151744"/>
            </a:avLst>
          </a:prstGeom>
          <a:solidFill>
            <a:srgbClr val="F8D7CD"/>
          </a:solidFill>
          <a:ln>
            <a:solidFill>
              <a:srgbClr val="D81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Algorithm Design Principle &amp; Pattern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标注: 线形 40">
            <a:extLst>
              <a:ext uri="{FF2B5EF4-FFF2-40B4-BE49-F238E27FC236}">
                <a16:creationId xmlns:a16="http://schemas.microsoft.com/office/drawing/2014/main" id="{25FD6171-40C7-4EAF-B0A4-7D26DC22C162}"/>
              </a:ext>
            </a:extLst>
          </p:cNvPr>
          <p:cNvSpPr/>
          <p:nvPr/>
        </p:nvSpPr>
        <p:spPr>
          <a:xfrm>
            <a:off x="3630467" y="5914968"/>
            <a:ext cx="1734013" cy="619759"/>
          </a:xfrm>
          <a:prstGeom prst="borderCallout1">
            <a:avLst>
              <a:gd name="adj1" fmla="val -5840"/>
              <a:gd name="adj2" fmla="val 72525"/>
              <a:gd name="adj3" fmla="val -233402"/>
              <a:gd name="adj4" fmla="val 88227"/>
            </a:avLst>
          </a:prstGeom>
          <a:solidFill>
            <a:srgbClr val="F8D7CD"/>
          </a:solidFill>
          <a:ln>
            <a:solidFill>
              <a:srgbClr val="D81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Algorithm Core &amp; Testing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标注: 线形 42">
            <a:extLst>
              <a:ext uri="{FF2B5EF4-FFF2-40B4-BE49-F238E27FC236}">
                <a16:creationId xmlns:a16="http://schemas.microsoft.com/office/drawing/2014/main" id="{966CDE6A-AD87-4637-B079-AB5948618B5A}"/>
              </a:ext>
            </a:extLst>
          </p:cNvPr>
          <p:cNvSpPr/>
          <p:nvPr/>
        </p:nvSpPr>
        <p:spPr>
          <a:xfrm>
            <a:off x="6827522" y="5914967"/>
            <a:ext cx="1734013" cy="619759"/>
          </a:xfrm>
          <a:prstGeom prst="borderCallout1">
            <a:avLst>
              <a:gd name="adj1" fmla="val -4201"/>
              <a:gd name="adj2" fmla="val 27409"/>
              <a:gd name="adj3" fmla="val -236681"/>
              <a:gd name="adj4" fmla="val 10885"/>
            </a:avLst>
          </a:prstGeom>
          <a:solidFill>
            <a:srgbClr val="F8D7CD"/>
          </a:solidFill>
          <a:ln>
            <a:solidFill>
              <a:srgbClr val="D81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UI Design &amp; Programming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标注: 线形 43">
            <a:extLst>
              <a:ext uri="{FF2B5EF4-FFF2-40B4-BE49-F238E27FC236}">
                <a16:creationId xmlns:a16="http://schemas.microsoft.com/office/drawing/2014/main" id="{2C96237F-D421-4193-86FC-4E2F7ED59EA9}"/>
              </a:ext>
            </a:extLst>
          </p:cNvPr>
          <p:cNvSpPr/>
          <p:nvPr/>
        </p:nvSpPr>
        <p:spPr>
          <a:xfrm>
            <a:off x="77609" y="4990963"/>
            <a:ext cx="1972416" cy="619759"/>
          </a:xfrm>
          <a:prstGeom prst="borderCallout1">
            <a:avLst>
              <a:gd name="adj1" fmla="val -4201"/>
              <a:gd name="adj2" fmla="val 90102"/>
              <a:gd name="adj3" fmla="val -89139"/>
              <a:gd name="adj4" fmla="val 98947"/>
            </a:avLst>
          </a:prstGeom>
          <a:solidFill>
            <a:srgbClr val="F8D7CD"/>
          </a:solidFill>
          <a:ln>
            <a:solidFill>
              <a:srgbClr val="D81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Data Integration &amp; I/O Module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标注: 线形 44">
            <a:extLst>
              <a:ext uri="{FF2B5EF4-FFF2-40B4-BE49-F238E27FC236}">
                <a16:creationId xmlns:a16="http://schemas.microsoft.com/office/drawing/2014/main" id="{C1E56C00-74D5-46C1-8C0D-DB6BE8B7C61A}"/>
              </a:ext>
            </a:extLst>
          </p:cNvPr>
          <p:cNvSpPr/>
          <p:nvPr/>
        </p:nvSpPr>
        <p:spPr>
          <a:xfrm>
            <a:off x="8876793" y="5914967"/>
            <a:ext cx="2278887" cy="619759"/>
          </a:xfrm>
          <a:prstGeom prst="borderCallout1">
            <a:avLst>
              <a:gd name="adj1" fmla="val 2357"/>
              <a:gd name="adj2" fmla="val 8659"/>
              <a:gd name="adj3" fmla="val -236681"/>
              <a:gd name="adj4" fmla="val -12807"/>
            </a:avLst>
          </a:prstGeom>
          <a:solidFill>
            <a:srgbClr val="F8D7CD"/>
          </a:solidFill>
          <a:ln>
            <a:solidFill>
              <a:srgbClr val="D81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UI Data Processing &amp; Drawing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标注: 线形 45">
            <a:extLst>
              <a:ext uri="{FF2B5EF4-FFF2-40B4-BE49-F238E27FC236}">
                <a16:creationId xmlns:a16="http://schemas.microsoft.com/office/drawing/2014/main" id="{14967B57-9C0D-4620-BDC5-B108AED8C7E7}"/>
              </a:ext>
            </a:extLst>
          </p:cNvPr>
          <p:cNvSpPr/>
          <p:nvPr/>
        </p:nvSpPr>
        <p:spPr>
          <a:xfrm>
            <a:off x="8876792" y="5914967"/>
            <a:ext cx="2278887" cy="619759"/>
          </a:xfrm>
          <a:prstGeom prst="borderCallout1">
            <a:avLst>
              <a:gd name="adj1" fmla="val 718"/>
              <a:gd name="adj2" fmla="val 53242"/>
              <a:gd name="adj3" fmla="val -238320"/>
              <a:gd name="adj4" fmla="val 53176"/>
            </a:avLst>
          </a:prstGeom>
          <a:solidFill>
            <a:srgbClr val="F8D7CD"/>
          </a:solidFill>
          <a:ln>
            <a:solidFill>
              <a:srgbClr val="D81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UI Data Processing &amp; Drawing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2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0.16692 -0.0405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46" y="-203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04557 0.0145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71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37279 0.125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627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49948 0.0682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340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0.24441 -0.091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-456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0931 0.1761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D8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220690" y="308231"/>
            <a:ext cx="256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Management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48C0FD-8C21-43E4-A3BF-E210BF94F4A0}"/>
              </a:ext>
            </a:extLst>
          </p:cNvPr>
          <p:cNvSpPr txBox="1"/>
          <p:nvPr/>
        </p:nvSpPr>
        <p:spPr>
          <a:xfrm>
            <a:off x="4618672" y="1843872"/>
            <a:ext cx="295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Development IDE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1012576" y="141973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Tools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B2C1EA-36C2-49BD-B90D-D9F67A40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4"/>
          <a:stretch/>
        </p:blipFill>
        <p:spPr>
          <a:xfrm>
            <a:off x="816855" y="2509973"/>
            <a:ext cx="3247145" cy="17444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1112D7-A317-4CD4-A009-90983F7DAF50}"/>
              </a:ext>
            </a:extLst>
          </p:cNvPr>
          <p:cNvSpPr txBox="1"/>
          <p:nvPr/>
        </p:nvSpPr>
        <p:spPr>
          <a:xfrm>
            <a:off x="1523611" y="4325497"/>
            <a:ext cx="1813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IntelliJ IDEA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3" name="图片 12" descr="图标&#10;&#10;中度可信度描述已自动生成">
            <a:extLst>
              <a:ext uri="{FF2B5EF4-FFF2-40B4-BE49-F238E27FC236}">
                <a16:creationId xmlns:a16="http://schemas.microsoft.com/office/drawing/2014/main" id="{E29EB17B-C1AC-453C-9A89-D2AD8F78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18" y="5534289"/>
            <a:ext cx="2804160" cy="8061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FF143B-A0DC-426E-82B3-B5F2CAC1488D}"/>
              </a:ext>
            </a:extLst>
          </p:cNvPr>
          <p:cNvSpPr txBox="1"/>
          <p:nvPr/>
        </p:nvSpPr>
        <p:spPr>
          <a:xfrm>
            <a:off x="4754925" y="4873483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External Library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91980B-684C-4247-9526-F981E243C305}"/>
              </a:ext>
            </a:extLst>
          </p:cNvPr>
          <p:cNvSpPr txBox="1"/>
          <p:nvPr/>
        </p:nvSpPr>
        <p:spPr>
          <a:xfrm>
            <a:off x="5543603" y="4274232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Eclipse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76F82E-9B84-4DB0-A196-0BD7CE71957C}"/>
              </a:ext>
            </a:extLst>
          </p:cNvPr>
          <p:cNvSpPr txBox="1"/>
          <p:nvPr/>
        </p:nvSpPr>
        <p:spPr>
          <a:xfrm>
            <a:off x="8746064" y="427423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VS Code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04310-5CDA-4CE7-949A-58D0F4B35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433" y="2509973"/>
            <a:ext cx="2785141" cy="174442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D7A1C2-178B-8946-B787-23172F075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25" y="2509973"/>
            <a:ext cx="2785141" cy="174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9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D8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220690" y="308231"/>
            <a:ext cx="256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Management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344925" y="1419737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Configuration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4E152F-D021-4930-9CE0-02E070BCF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4"/>
          <a:stretch/>
        </p:blipFill>
        <p:spPr>
          <a:xfrm>
            <a:off x="6228080" y="2534532"/>
            <a:ext cx="5405120" cy="29037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1E6DE5-44F8-43DE-B073-E45F5CAFB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8" t="11704" r="6762" b="7407"/>
          <a:stretch/>
        </p:blipFill>
        <p:spPr>
          <a:xfrm>
            <a:off x="477005" y="2534532"/>
            <a:ext cx="5530461" cy="29037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BB790D-2F4A-4C8A-9E2A-85001BD71AF3}"/>
              </a:ext>
            </a:extLst>
          </p:cNvPr>
          <p:cNvSpPr txBox="1"/>
          <p:nvPr/>
        </p:nvSpPr>
        <p:spPr>
          <a:xfrm>
            <a:off x="4770957" y="1843872"/>
            <a:ext cx="265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Version Control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AC8EF6-71F0-4C4B-BD0D-329E5EA15862}"/>
              </a:ext>
            </a:extLst>
          </p:cNvPr>
          <p:cNvSpPr txBox="1"/>
          <p:nvPr/>
        </p:nvSpPr>
        <p:spPr>
          <a:xfrm>
            <a:off x="2673811" y="5605703"/>
            <a:ext cx="1136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GitHub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A1D26D-FF8C-4572-8EDD-91B4050F1A90}"/>
              </a:ext>
            </a:extLst>
          </p:cNvPr>
          <p:cNvSpPr txBox="1"/>
          <p:nvPr/>
        </p:nvSpPr>
        <p:spPr>
          <a:xfrm>
            <a:off x="8540148" y="5605702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Fork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7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D8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220690" y="308231"/>
            <a:ext cx="256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Management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1017384" y="1419737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Work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0" name="矩形: 圆顶角 19">
            <a:extLst>
              <a:ext uri="{FF2B5EF4-FFF2-40B4-BE49-F238E27FC236}">
                <a16:creationId xmlns:a16="http://schemas.microsoft.com/office/drawing/2014/main" id="{5C4A727D-D011-4AEC-B437-9405E273455C}"/>
              </a:ext>
            </a:extLst>
          </p:cNvPr>
          <p:cNvSpPr/>
          <p:nvPr/>
        </p:nvSpPr>
        <p:spPr>
          <a:xfrm>
            <a:off x="4869309" y="1937897"/>
            <a:ext cx="2453381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Hong Kong-Shenzhen Metro Route Planning System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4BE7D54E-BB86-49BB-B988-18D0172066DE}"/>
              </a:ext>
            </a:extLst>
          </p:cNvPr>
          <p:cNvSpPr/>
          <p:nvPr/>
        </p:nvSpPr>
        <p:spPr>
          <a:xfrm>
            <a:off x="772160" y="3080123"/>
            <a:ext cx="1165731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Project Management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40C8636F-7579-466E-A4AB-E5884E5CD314}"/>
              </a:ext>
            </a:extLst>
          </p:cNvPr>
          <p:cNvSpPr/>
          <p:nvPr/>
        </p:nvSpPr>
        <p:spPr>
          <a:xfrm>
            <a:off x="2350209" y="3080121"/>
            <a:ext cx="1165732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Requirements Gathering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23" name="矩形: 圆顶角 22">
            <a:extLst>
              <a:ext uri="{FF2B5EF4-FFF2-40B4-BE49-F238E27FC236}">
                <a16:creationId xmlns:a16="http://schemas.microsoft.com/office/drawing/2014/main" id="{9117B92B-0C30-4756-AD1F-5FCEF7100BCD}"/>
              </a:ext>
            </a:extLst>
          </p:cNvPr>
          <p:cNvSpPr/>
          <p:nvPr/>
        </p:nvSpPr>
        <p:spPr>
          <a:xfrm>
            <a:off x="3931670" y="3080121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Analysis and Design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25" name="矩形: 圆顶角 24">
            <a:extLst>
              <a:ext uri="{FF2B5EF4-FFF2-40B4-BE49-F238E27FC236}">
                <a16:creationId xmlns:a16="http://schemas.microsoft.com/office/drawing/2014/main" id="{C979B747-5B86-4362-8E90-5A35E2701EB0}"/>
              </a:ext>
            </a:extLst>
          </p:cNvPr>
          <p:cNvSpPr/>
          <p:nvPr/>
        </p:nvSpPr>
        <p:spPr>
          <a:xfrm>
            <a:off x="5513132" y="3080122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Software Development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26" name="矩形: 圆顶角 25">
            <a:extLst>
              <a:ext uri="{FF2B5EF4-FFF2-40B4-BE49-F238E27FC236}">
                <a16:creationId xmlns:a16="http://schemas.microsoft.com/office/drawing/2014/main" id="{AF6210AE-3E3F-4F6D-A1D8-6B6542A10654}"/>
              </a:ext>
            </a:extLst>
          </p:cNvPr>
          <p:cNvSpPr/>
          <p:nvPr/>
        </p:nvSpPr>
        <p:spPr>
          <a:xfrm>
            <a:off x="7091182" y="3080121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Testing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27" name="矩形: 圆顶角 26">
            <a:extLst>
              <a:ext uri="{FF2B5EF4-FFF2-40B4-BE49-F238E27FC236}">
                <a16:creationId xmlns:a16="http://schemas.microsoft.com/office/drawing/2014/main" id="{53DDD600-4596-4735-95D3-EA3BF1F722AB}"/>
              </a:ext>
            </a:extLst>
          </p:cNvPr>
          <p:cNvSpPr/>
          <p:nvPr/>
        </p:nvSpPr>
        <p:spPr>
          <a:xfrm>
            <a:off x="8669232" y="3080121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Debugging and Refactoring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28" name="矩形: 圆顶角 27">
            <a:extLst>
              <a:ext uri="{FF2B5EF4-FFF2-40B4-BE49-F238E27FC236}">
                <a16:creationId xmlns:a16="http://schemas.microsoft.com/office/drawing/2014/main" id="{E30FB81B-3DCA-48EB-B155-ABE180BFE0A0}"/>
              </a:ext>
            </a:extLst>
          </p:cNvPr>
          <p:cNvSpPr/>
          <p:nvPr/>
        </p:nvSpPr>
        <p:spPr>
          <a:xfrm>
            <a:off x="10247282" y="3080120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Documentation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4194D852-FCC4-42CC-AE9F-2D1F06968F4C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rot="5400000">
            <a:off x="3478699" y="462821"/>
            <a:ext cx="493629" cy="4740974"/>
          </a:xfrm>
          <a:prstGeom prst="bentConnector3">
            <a:avLst/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1015BC82-8988-4E68-8CA4-C825B926840C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>
          <a:xfrm rot="5400000">
            <a:off x="4267725" y="1251845"/>
            <a:ext cx="493627" cy="3162925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A8379EDC-532D-4950-98BB-53ADF5EACAC6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rot="5400000">
            <a:off x="5058456" y="2042576"/>
            <a:ext cx="493627" cy="1581463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6E8056E9-7DD6-4019-A2C9-1191E6CBEB62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rot="16200000" flipH="1">
            <a:off x="6638211" y="2044282"/>
            <a:ext cx="493627" cy="1578049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CE621FA3-6A82-411A-95DC-96EAE038A416}"/>
              </a:ext>
            </a:extLst>
          </p:cNvPr>
          <p:cNvCxnSpPr>
            <a:cxnSpLocks/>
            <a:stCxn id="20" idx="1"/>
            <a:endCxn id="27" idx="3"/>
          </p:cNvCxnSpPr>
          <p:nvPr/>
        </p:nvCxnSpPr>
        <p:spPr>
          <a:xfrm rot="16200000" flipH="1">
            <a:off x="7427236" y="1255257"/>
            <a:ext cx="493627" cy="3156099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23B83EC6-1C16-4C46-9830-58CF0AFB76CC}"/>
              </a:ext>
            </a:extLst>
          </p:cNvPr>
          <p:cNvCxnSpPr>
            <a:cxnSpLocks/>
            <a:stCxn id="20" idx="1"/>
            <a:endCxn id="28" idx="3"/>
          </p:cNvCxnSpPr>
          <p:nvPr/>
        </p:nvCxnSpPr>
        <p:spPr>
          <a:xfrm rot="16200000" flipH="1">
            <a:off x="8216261" y="466232"/>
            <a:ext cx="493626" cy="4734149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1CB40FFE-06BA-4A30-86D0-8D05E603F772}"/>
              </a:ext>
            </a:extLst>
          </p:cNvPr>
          <p:cNvCxnSpPr>
            <a:cxnSpLocks/>
            <a:stCxn id="20" idx="1"/>
            <a:endCxn id="25" idx="3"/>
          </p:cNvCxnSpPr>
          <p:nvPr/>
        </p:nvCxnSpPr>
        <p:spPr>
          <a:xfrm rot="5400000">
            <a:off x="5849186" y="2833308"/>
            <a:ext cx="493628" cy="1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矩形: 圆顶角 60">
            <a:extLst>
              <a:ext uri="{FF2B5EF4-FFF2-40B4-BE49-F238E27FC236}">
                <a16:creationId xmlns:a16="http://schemas.microsoft.com/office/drawing/2014/main" id="{AE22D80C-3762-4543-9787-E6E76E7F8C41}"/>
              </a:ext>
            </a:extLst>
          </p:cNvPr>
          <p:cNvSpPr/>
          <p:nvPr/>
        </p:nvSpPr>
        <p:spPr>
          <a:xfrm>
            <a:off x="251352" y="4228300"/>
            <a:ext cx="999426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Position Assignment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62" name="矩形: 圆顶角 61">
            <a:extLst>
              <a:ext uri="{FF2B5EF4-FFF2-40B4-BE49-F238E27FC236}">
                <a16:creationId xmlns:a16="http://schemas.microsoft.com/office/drawing/2014/main" id="{8DE102BE-2F68-481F-847A-45482299BBF3}"/>
              </a:ext>
            </a:extLst>
          </p:cNvPr>
          <p:cNvSpPr/>
          <p:nvPr/>
        </p:nvSpPr>
        <p:spPr>
          <a:xfrm>
            <a:off x="1438177" y="4228300"/>
            <a:ext cx="999427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Work Assignment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63" name="矩形: 圆顶角 62">
            <a:extLst>
              <a:ext uri="{FF2B5EF4-FFF2-40B4-BE49-F238E27FC236}">
                <a16:creationId xmlns:a16="http://schemas.microsoft.com/office/drawing/2014/main" id="{210286C6-9BC1-4290-B4E4-9C3B97C8E62F}"/>
              </a:ext>
            </a:extLst>
          </p:cNvPr>
          <p:cNvSpPr/>
          <p:nvPr/>
        </p:nvSpPr>
        <p:spPr>
          <a:xfrm>
            <a:off x="2625003" y="4228300"/>
            <a:ext cx="999427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Information Searching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64" name="矩形: 圆顶角 63">
            <a:extLst>
              <a:ext uri="{FF2B5EF4-FFF2-40B4-BE49-F238E27FC236}">
                <a16:creationId xmlns:a16="http://schemas.microsoft.com/office/drawing/2014/main" id="{E2ABFEEC-F3DF-4EFD-9A04-707934A26284}"/>
              </a:ext>
            </a:extLst>
          </p:cNvPr>
          <p:cNvSpPr/>
          <p:nvPr/>
        </p:nvSpPr>
        <p:spPr>
          <a:xfrm>
            <a:off x="3811829" y="4228300"/>
            <a:ext cx="999427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Information Integration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66" name="矩形: 圆顶角 65">
            <a:extLst>
              <a:ext uri="{FF2B5EF4-FFF2-40B4-BE49-F238E27FC236}">
                <a16:creationId xmlns:a16="http://schemas.microsoft.com/office/drawing/2014/main" id="{185939D2-76FB-4BA1-B8ED-D2E79A8D8178}"/>
              </a:ext>
            </a:extLst>
          </p:cNvPr>
          <p:cNvSpPr/>
          <p:nvPr/>
        </p:nvSpPr>
        <p:spPr>
          <a:xfrm>
            <a:off x="4998655" y="4228300"/>
            <a:ext cx="999426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Requirement Analysis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67" name="矩形: 圆顶角 66">
            <a:extLst>
              <a:ext uri="{FF2B5EF4-FFF2-40B4-BE49-F238E27FC236}">
                <a16:creationId xmlns:a16="http://schemas.microsoft.com/office/drawing/2014/main" id="{DAFF7415-C329-4BDF-B1D7-C63161BDC056}"/>
              </a:ext>
            </a:extLst>
          </p:cNvPr>
          <p:cNvSpPr/>
          <p:nvPr/>
        </p:nvSpPr>
        <p:spPr>
          <a:xfrm>
            <a:off x="6185480" y="4228300"/>
            <a:ext cx="999427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Algorithm Selection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A3919EB1-A604-42C7-9E3F-8D6F9485E098}"/>
              </a:ext>
            </a:extLst>
          </p:cNvPr>
          <p:cNvSpPr/>
          <p:nvPr/>
        </p:nvSpPr>
        <p:spPr>
          <a:xfrm>
            <a:off x="7372306" y="4228300"/>
            <a:ext cx="999427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Project Structure Outline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69" name="矩形: 圆顶角 68">
            <a:extLst>
              <a:ext uri="{FF2B5EF4-FFF2-40B4-BE49-F238E27FC236}">
                <a16:creationId xmlns:a16="http://schemas.microsoft.com/office/drawing/2014/main" id="{ED7A057A-9A76-4725-AEE5-D8B5DA260183}"/>
              </a:ext>
            </a:extLst>
          </p:cNvPr>
          <p:cNvSpPr/>
          <p:nvPr/>
        </p:nvSpPr>
        <p:spPr>
          <a:xfrm>
            <a:off x="8559132" y="4228300"/>
            <a:ext cx="999427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Unit Testing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70" name="矩形: 圆顶角 69">
            <a:extLst>
              <a:ext uri="{FF2B5EF4-FFF2-40B4-BE49-F238E27FC236}">
                <a16:creationId xmlns:a16="http://schemas.microsoft.com/office/drawing/2014/main" id="{BFA97F00-D968-47A1-BEB7-A9FB68190B1F}"/>
              </a:ext>
            </a:extLst>
          </p:cNvPr>
          <p:cNvSpPr/>
          <p:nvPr/>
        </p:nvSpPr>
        <p:spPr>
          <a:xfrm>
            <a:off x="9745958" y="4222344"/>
            <a:ext cx="999427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Integration Testing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71" name="矩形: 圆顶角 70">
            <a:extLst>
              <a:ext uri="{FF2B5EF4-FFF2-40B4-BE49-F238E27FC236}">
                <a16:creationId xmlns:a16="http://schemas.microsoft.com/office/drawing/2014/main" id="{4C2BBAC3-BAA4-426B-86A6-9AB0100D87A8}"/>
              </a:ext>
            </a:extLst>
          </p:cNvPr>
          <p:cNvSpPr/>
          <p:nvPr/>
        </p:nvSpPr>
        <p:spPr>
          <a:xfrm>
            <a:off x="10932784" y="4222344"/>
            <a:ext cx="999427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System Testing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7759D52D-7FAF-4F0F-AC9C-A0F7DF4919E5}"/>
              </a:ext>
            </a:extLst>
          </p:cNvPr>
          <p:cNvCxnSpPr>
            <a:cxnSpLocks/>
            <a:stCxn id="21" idx="1"/>
            <a:endCxn id="61" idx="3"/>
          </p:cNvCxnSpPr>
          <p:nvPr/>
        </p:nvCxnSpPr>
        <p:spPr>
          <a:xfrm rot="5400000">
            <a:off x="803256" y="3676530"/>
            <a:ext cx="499580" cy="603961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4699AF36-5F1C-4A18-A0D3-0F4A5ED9F58C}"/>
              </a:ext>
            </a:extLst>
          </p:cNvPr>
          <p:cNvCxnSpPr>
            <a:cxnSpLocks/>
            <a:stCxn id="21" idx="1"/>
            <a:endCxn id="62" idx="3"/>
          </p:cNvCxnSpPr>
          <p:nvPr/>
        </p:nvCxnSpPr>
        <p:spPr>
          <a:xfrm rot="16200000" flipH="1">
            <a:off x="1396668" y="3687077"/>
            <a:ext cx="499580" cy="582865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7E078B5C-797B-41CC-9019-59EB397DAA08}"/>
              </a:ext>
            </a:extLst>
          </p:cNvPr>
          <p:cNvCxnSpPr>
            <a:cxnSpLocks/>
            <a:stCxn id="22" idx="1"/>
            <a:endCxn id="63" idx="3"/>
          </p:cNvCxnSpPr>
          <p:nvPr/>
        </p:nvCxnSpPr>
        <p:spPr>
          <a:xfrm rot="16200000" flipH="1">
            <a:off x="2779105" y="3882688"/>
            <a:ext cx="499582" cy="191642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75165F6E-8D70-40B2-893D-686EC4170219}"/>
              </a:ext>
            </a:extLst>
          </p:cNvPr>
          <p:cNvCxnSpPr>
            <a:cxnSpLocks/>
            <a:stCxn id="22" idx="1"/>
            <a:endCxn id="64" idx="3"/>
          </p:cNvCxnSpPr>
          <p:nvPr/>
        </p:nvCxnSpPr>
        <p:spPr>
          <a:xfrm rot="16200000" flipH="1">
            <a:off x="3372518" y="3289275"/>
            <a:ext cx="499582" cy="1378468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FE9706BF-5CC5-4EC8-9387-44443E6B6A7F}"/>
              </a:ext>
            </a:extLst>
          </p:cNvPr>
          <p:cNvCxnSpPr>
            <a:cxnSpLocks/>
            <a:stCxn id="23" idx="1"/>
            <a:endCxn id="66" idx="3"/>
          </p:cNvCxnSpPr>
          <p:nvPr/>
        </p:nvCxnSpPr>
        <p:spPr>
          <a:xfrm rot="16200000" flipH="1">
            <a:off x="4756661" y="3486593"/>
            <a:ext cx="499582" cy="983831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3B9EB6E9-152C-4123-A1BB-46140560751A}"/>
              </a:ext>
            </a:extLst>
          </p:cNvPr>
          <p:cNvCxnSpPr>
            <a:cxnSpLocks/>
            <a:stCxn id="23" idx="1"/>
            <a:endCxn id="67" idx="3"/>
          </p:cNvCxnSpPr>
          <p:nvPr/>
        </p:nvCxnSpPr>
        <p:spPr>
          <a:xfrm rot="16200000" flipH="1">
            <a:off x="5350074" y="2893180"/>
            <a:ext cx="499582" cy="2170657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C133EA8D-83F7-48F1-9E20-39029C48841B}"/>
              </a:ext>
            </a:extLst>
          </p:cNvPr>
          <p:cNvCxnSpPr>
            <a:cxnSpLocks/>
            <a:stCxn id="23" idx="1"/>
            <a:endCxn id="68" idx="3"/>
          </p:cNvCxnSpPr>
          <p:nvPr/>
        </p:nvCxnSpPr>
        <p:spPr>
          <a:xfrm rot="16200000" flipH="1">
            <a:off x="5943487" y="2299767"/>
            <a:ext cx="499582" cy="3357483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1305504F-79A8-4B60-BE44-53DDFC9E91F5}"/>
              </a:ext>
            </a:extLst>
          </p:cNvPr>
          <p:cNvCxnSpPr>
            <a:cxnSpLocks/>
            <a:stCxn id="26" idx="1"/>
            <a:endCxn id="69" idx="3"/>
          </p:cNvCxnSpPr>
          <p:nvPr/>
        </p:nvCxnSpPr>
        <p:spPr>
          <a:xfrm rot="16200000" flipH="1">
            <a:off x="8116656" y="3286110"/>
            <a:ext cx="499582" cy="1384797"/>
          </a:xfrm>
          <a:prstGeom prst="bentConnector3">
            <a:avLst>
              <a:gd name="adj1" fmla="val 25341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005B3E7B-7895-4469-BEF1-666451B824D8}"/>
              </a:ext>
            </a:extLst>
          </p:cNvPr>
          <p:cNvCxnSpPr>
            <a:cxnSpLocks/>
            <a:stCxn id="26" idx="1"/>
            <a:endCxn id="70" idx="3"/>
          </p:cNvCxnSpPr>
          <p:nvPr/>
        </p:nvCxnSpPr>
        <p:spPr>
          <a:xfrm rot="16200000" flipH="1">
            <a:off x="8713047" y="2689719"/>
            <a:ext cx="493626" cy="2571623"/>
          </a:xfrm>
          <a:prstGeom prst="bentConnector3">
            <a:avLst>
              <a:gd name="adj1" fmla="val 25042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8EAD0D78-32C4-457D-93ED-C69BA7BCF786}"/>
              </a:ext>
            </a:extLst>
          </p:cNvPr>
          <p:cNvCxnSpPr>
            <a:cxnSpLocks/>
            <a:stCxn id="26" idx="1"/>
            <a:endCxn id="71" idx="3"/>
          </p:cNvCxnSpPr>
          <p:nvPr/>
        </p:nvCxnSpPr>
        <p:spPr>
          <a:xfrm rot="16200000" flipH="1">
            <a:off x="9306460" y="2096306"/>
            <a:ext cx="493626" cy="3758449"/>
          </a:xfrm>
          <a:prstGeom prst="bentConnector3">
            <a:avLst>
              <a:gd name="adj1" fmla="val 25301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6AEFE4B-BB0B-4E57-96CB-3EA38E1D37DF}"/>
              </a:ext>
            </a:extLst>
          </p:cNvPr>
          <p:cNvSpPr txBox="1"/>
          <p:nvPr/>
        </p:nvSpPr>
        <p:spPr>
          <a:xfrm>
            <a:off x="4869309" y="169167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0.0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66A5CB9-3FFF-464D-9F7E-FDE9B5BBA1FC}"/>
              </a:ext>
            </a:extLst>
          </p:cNvPr>
          <p:cNvSpPr txBox="1"/>
          <p:nvPr/>
        </p:nvSpPr>
        <p:spPr>
          <a:xfrm>
            <a:off x="772024" y="282830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1.0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B5A25F7-AED8-4061-88AA-23BD9EAEB1D2}"/>
              </a:ext>
            </a:extLst>
          </p:cNvPr>
          <p:cNvSpPr txBox="1"/>
          <p:nvPr/>
        </p:nvSpPr>
        <p:spPr>
          <a:xfrm>
            <a:off x="2355349" y="282830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2.0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C173441-65AC-45B7-BC2D-E9A4E3784842}"/>
              </a:ext>
            </a:extLst>
          </p:cNvPr>
          <p:cNvSpPr txBox="1"/>
          <p:nvPr/>
        </p:nvSpPr>
        <p:spPr>
          <a:xfrm>
            <a:off x="3931669" y="282830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3.0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C86D282-405C-4832-B90A-3AA283093755}"/>
              </a:ext>
            </a:extLst>
          </p:cNvPr>
          <p:cNvSpPr txBox="1"/>
          <p:nvPr/>
        </p:nvSpPr>
        <p:spPr>
          <a:xfrm>
            <a:off x="5511342" y="283700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30F8468-483B-48B6-A31D-302A90A13658}"/>
              </a:ext>
            </a:extLst>
          </p:cNvPr>
          <p:cNvSpPr txBox="1"/>
          <p:nvPr/>
        </p:nvSpPr>
        <p:spPr>
          <a:xfrm>
            <a:off x="7091015" y="283700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5.0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0696302-DAA7-44BF-BF6E-F56F02C2899E}"/>
              </a:ext>
            </a:extLst>
          </p:cNvPr>
          <p:cNvSpPr txBox="1"/>
          <p:nvPr/>
        </p:nvSpPr>
        <p:spPr>
          <a:xfrm>
            <a:off x="8662903" y="283700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6.0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97AECA9-93A0-46B3-9ECC-DAB372E43DC1}"/>
              </a:ext>
            </a:extLst>
          </p:cNvPr>
          <p:cNvSpPr txBox="1"/>
          <p:nvPr/>
        </p:nvSpPr>
        <p:spPr>
          <a:xfrm>
            <a:off x="10245068" y="283700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7.0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0340B91-A594-41A9-B52B-F3C9C21D9DAA}"/>
              </a:ext>
            </a:extLst>
          </p:cNvPr>
          <p:cNvSpPr txBox="1"/>
          <p:nvPr/>
        </p:nvSpPr>
        <p:spPr>
          <a:xfrm>
            <a:off x="249742" y="3976123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1.1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69077AD-DB7A-4823-9A74-E5E7BD1E841F}"/>
              </a:ext>
            </a:extLst>
          </p:cNvPr>
          <p:cNvSpPr txBox="1"/>
          <p:nvPr/>
        </p:nvSpPr>
        <p:spPr>
          <a:xfrm>
            <a:off x="1436567" y="3992084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1.2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169F839-D3DB-4175-A644-C316EF30917B}"/>
              </a:ext>
            </a:extLst>
          </p:cNvPr>
          <p:cNvSpPr txBox="1"/>
          <p:nvPr/>
        </p:nvSpPr>
        <p:spPr>
          <a:xfrm>
            <a:off x="2633441" y="3992084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2.1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C3DFEA2-CF35-4BB1-AB6A-E31DCA36E390}"/>
              </a:ext>
            </a:extLst>
          </p:cNvPr>
          <p:cNvSpPr txBox="1"/>
          <p:nvPr/>
        </p:nvSpPr>
        <p:spPr>
          <a:xfrm>
            <a:off x="3810219" y="398207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2.2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1BC9275-CF76-4B96-884C-EB2AE7A5EB98}"/>
              </a:ext>
            </a:extLst>
          </p:cNvPr>
          <p:cNvSpPr txBox="1"/>
          <p:nvPr/>
        </p:nvSpPr>
        <p:spPr>
          <a:xfrm>
            <a:off x="5009628" y="398207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3.1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D1AC004-B4F2-4340-A11E-457840DFF49E}"/>
              </a:ext>
            </a:extLst>
          </p:cNvPr>
          <p:cNvSpPr txBox="1"/>
          <p:nvPr/>
        </p:nvSpPr>
        <p:spPr>
          <a:xfrm>
            <a:off x="6201583" y="398207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3.2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0404A5C-BC30-417D-B80D-E1568907DDFA}"/>
              </a:ext>
            </a:extLst>
          </p:cNvPr>
          <p:cNvSpPr txBox="1"/>
          <p:nvPr/>
        </p:nvSpPr>
        <p:spPr>
          <a:xfrm>
            <a:off x="7376745" y="3976122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3.3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103BEE8-5912-4961-8DCE-D9F830B9EEE2}"/>
              </a:ext>
            </a:extLst>
          </p:cNvPr>
          <p:cNvSpPr txBox="1"/>
          <p:nvPr/>
        </p:nvSpPr>
        <p:spPr>
          <a:xfrm>
            <a:off x="8557522" y="3992084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5.1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5738A5-C93D-4D5E-BA3C-BFC18B3A1F47}"/>
              </a:ext>
            </a:extLst>
          </p:cNvPr>
          <p:cNvSpPr txBox="1"/>
          <p:nvPr/>
        </p:nvSpPr>
        <p:spPr>
          <a:xfrm>
            <a:off x="9744348" y="3992084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5.2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A1464CC4-1F4E-4368-99A3-7B9CD503E4EB}"/>
              </a:ext>
            </a:extLst>
          </p:cNvPr>
          <p:cNvSpPr txBox="1"/>
          <p:nvPr/>
        </p:nvSpPr>
        <p:spPr>
          <a:xfrm>
            <a:off x="10931174" y="3992084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5.3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9D6C7DA-7412-40F0-80AA-BC784A031A1A}"/>
              </a:ext>
            </a:extLst>
          </p:cNvPr>
          <p:cNvSpPr txBox="1"/>
          <p:nvPr/>
        </p:nvSpPr>
        <p:spPr>
          <a:xfrm>
            <a:off x="7978422" y="2041598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+mj-lt"/>
              </a:rPr>
              <a:t>P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+mj-lt"/>
              </a:rPr>
              <a:t>rocess-type, Top-down</a:t>
            </a:r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266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22 -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22 -0.00301 " pathEditMode="relative" ptsTypes="AA">
                                      <p:cBhvr>
                                        <p:cTn id="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22 -0.00301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22 -0.00301 " pathEditMode="relative" ptsTypes="AA">
                                      <p:cBhvr>
                                        <p:cTn id="1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22 -0.00301 " pathEditMode="relative" ptsTypes="AA">
                                      <p:cBhvr>
                                        <p:cTn id="1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22 -0.00301 " pathEditMode="relative" ptsTypes="AA">
                                      <p:cBhvr>
                                        <p:cTn id="1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22 -0.00301 " pathEditMode="relative" ptsTypes="AA">
                                      <p:cBhvr>
                                        <p:cTn id="1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22 -0.00301 " pathEditMode="relative" ptsTypes="AA">
                                      <p:cBhvr>
                                        <p:cTn id="2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22 -0.00301 " pathEditMode="relative" ptsTypes="AA">
                                      <p:cBhvr>
                                        <p:cTn id="2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2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2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3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3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3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3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4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4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4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4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4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5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5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5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5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5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6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62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83 -0.0044 " pathEditMode="relative" ptsTypes="AA">
                                      <p:cBhvr>
                                        <p:cTn id="6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>
            <a:extLst>
              <a:ext uri="{FF2B5EF4-FFF2-40B4-BE49-F238E27FC236}">
                <a16:creationId xmlns:a16="http://schemas.microsoft.com/office/drawing/2014/main" id="{721C3C1A-4CC8-4697-9D83-BF19F01A5AA5}"/>
              </a:ext>
            </a:extLst>
          </p:cNvPr>
          <p:cNvSpPr/>
          <p:nvPr/>
        </p:nvSpPr>
        <p:spPr>
          <a:xfrm>
            <a:off x="772160" y="4220395"/>
            <a:ext cx="1165732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000">
                <a:solidFill>
                  <a:srgbClr val="000000"/>
                </a:solidFill>
              </a:rPr>
              <a:t>Overall Structure Development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229FA00B-B7EB-48BA-B661-EF47F2EBAFC9}"/>
              </a:ext>
            </a:extLst>
          </p:cNvPr>
          <p:cNvSpPr/>
          <p:nvPr/>
        </p:nvSpPr>
        <p:spPr>
          <a:xfrm>
            <a:off x="3926648" y="4231165"/>
            <a:ext cx="1165732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000">
                <a:solidFill>
                  <a:srgbClr val="000000"/>
                </a:solidFill>
              </a:rPr>
              <a:t>File I/O Development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C80FD795-EFD3-41A3-9C1F-8BE015377E71}"/>
              </a:ext>
            </a:extLst>
          </p:cNvPr>
          <p:cNvSpPr/>
          <p:nvPr/>
        </p:nvSpPr>
        <p:spPr>
          <a:xfrm>
            <a:off x="7077724" y="4225979"/>
            <a:ext cx="1180498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000">
                <a:solidFill>
                  <a:srgbClr val="000000"/>
                </a:solidFill>
              </a:rPr>
              <a:t>Algorithm Development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E0465613-B39F-43A9-BAF2-69D23865EAD7}"/>
              </a:ext>
            </a:extLst>
          </p:cNvPr>
          <p:cNvSpPr/>
          <p:nvPr/>
        </p:nvSpPr>
        <p:spPr>
          <a:xfrm>
            <a:off x="10237305" y="4211796"/>
            <a:ext cx="1180498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000">
                <a:solidFill>
                  <a:srgbClr val="000000"/>
                </a:solidFill>
              </a:rPr>
              <a:t>UI Development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753D0BC-939B-4968-8B19-0E3703C973F8}"/>
              </a:ext>
            </a:extLst>
          </p:cNvPr>
          <p:cNvSpPr/>
          <p:nvPr/>
        </p:nvSpPr>
        <p:spPr>
          <a:xfrm>
            <a:off x="235048" y="5291897"/>
            <a:ext cx="87365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System Structure Development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87EAD5F5-1642-4152-B9F4-9F9E558C2E21}"/>
              </a:ext>
            </a:extLst>
          </p:cNvPr>
          <p:cNvSpPr/>
          <p:nvPr/>
        </p:nvSpPr>
        <p:spPr>
          <a:xfrm>
            <a:off x="2338862" y="5291898"/>
            <a:ext cx="87365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Data Formatting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C6DA53AA-3DE8-43E6-9110-4C6EC426134F}"/>
              </a:ext>
            </a:extLst>
          </p:cNvPr>
          <p:cNvSpPr/>
          <p:nvPr/>
        </p:nvSpPr>
        <p:spPr>
          <a:xfrm>
            <a:off x="3399211" y="5291898"/>
            <a:ext cx="873655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I/O Module Development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849036AC-0EB7-4D4F-9E6C-6FD9081D2309}"/>
              </a:ext>
            </a:extLst>
          </p:cNvPr>
          <p:cNvSpPr/>
          <p:nvPr/>
        </p:nvSpPr>
        <p:spPr>
          <a:xfrm>
            <a:off x="4500347" y="5291900"/>
            <a:ext cx="873655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Interface to Overall Structure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2C17CBFB-5AAF-4CCF-B6D7-46A49323C2E9}"/>
              </a:ext>
            </a:extLst>
          </p:cNvPr>
          <p:cNvSpPr/>
          <p:nvPr/>
        </p:nvSpPr>
        <p:spPr>
          <a:xfrm>
            <a:off x="5617718" y="5291905"/>
            <a:ext cx="890938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Algorithm Programming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670A21A2-6AA9-4033-B77E-3403F23DD9E4}"/>
              </a:ext>
            </a:extLst>
          </p:cNvPr>
          <p:cNvSpPr/>
          <p:nvPr/>
        </p:nvSpPr>
        <p:spPr>
          <a:xfrm>
            <a:off x="6721646" y="5291902"/>
            <a:ext cx="890938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Algorithm Module Development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D01E7AA6-7A11-488C-8597-4D9B205A06C9}"/>
              </a:ext>
            </a:extLst>
          </p:cNvPr>
          <p:cNvSpPr/>
          <p:nvPr/>
        </p:nvSpPr>
        <p:spPr>
          <a:xfrm>
            <a:off x="7806275" y="5291903"/>
            <a:ext cx="884609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Interface to Overall Structure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05FEEF57-64E9-4D1E-A730-CFECE8E6D6B0}"/>
              </a:ext>
            </a:extLst>
          </p:cNvPr>
          <p:cNvSpPr/>
          <p:nvPr/>
        </p:nvSpPr>
        <p:spPr>
          <a:xfrm>
            <a:off x="8870627" y="5291901"/>
            <a:ext cx="884609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UI Development Method Searching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F78A6D30-4A18-4F7C-A38E-01769A230EF8}"/>
              </a:ext>
            </a:extLst>
          </p:cNvPr>
          <p:cNvSpPr/>
          <p:nvPr/>
        </p:nvSpPr>
        <p:spPr>
          <a:xfrm>
            <a:off x="9968556" y="5291901"/>
            <a:ext cx="884609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UI Programming/Drawing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6B06C62A-471A-49C3-9721-FB76775B4AC2}"/>
              </a:ext>
            </a:extLst>
          </p:cNvPr>
          <p:cNvSpPr/>
          <p:nvPr/>
        </p:nvSpPr>
        <p:spPr>
          <a:xfrm>
            <a:off x="11032908" y="5291918"/>
            <a:ext cx="884609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800">
                <a:solidFill>
                  <a:srgbClr val="000000"/>
                </a:solidFill>
              </a:rPr>
              <a:t>Interface to Overall Structure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8AA6FFCE-01B8-4C42-9297-62AC58400314}"/>
              </a:ext>
            </a:extLst>
          </p:cNvPr>
          <p:cNvSpPr/>
          <p:nvPr/>
        </p:nvSpPr>
        <p:spPr>
          <a:xfrm>
            <a:off x="1289300" y="5291898"/>
            <a:ext cx="87365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b="0" i="0" u="none" strike="noStrike">
                <a:solidFill>
                  <a:srgbClr val="000000"/>
                </a:solidFill>
                <a:effectLst/>
              </a:rPr>
              <a:t>Interface Reservation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49D194-EEDC-4EDD-AC13-889D8A3B8F6B}"/>
              </a:ext>
            </a:extLst>
          </p:cNvPr>
          <p:cNvSpPr txBox="1"/>
          <p:nvPr/>
        </p:nvSpPr>
        <p:spPr>
          <a:xfrm>
            <a:off x="784191" y="3969770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4.1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F58276-383A-4DA0-B35D-D3B142A7ABD0}"/>
              </a:ext>
            </a:extLst>
          </p:cNvPr>
          <p:cNvSpPr txBox="1"/>
          <p:nvPr/>
        </p:nvSpPr>
        <p:spPr>
          <a:xfrm>
            <a:off x="3916975" y="3981536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4.2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0DE1485-8797-4000-B53E-65B0EA7D4960}"/>
              </a:ext>
            </a:extLst>
          </p:cNvPr>
          <p:cNvSpPr txBox="1"/>
          <p:nvPr/>
        </p:nvSpPr>
        <p:spPr>
          <a:xfrm>
            <a:off x="7086229" y="3974174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4.3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67215B-D5E0-4EA6-8B9D-CCA5FF1C55CB}"/>
              </a:ext>
            </a:extLst>
          </p:cNvPr>
          <p:cNvSpPr txBox="1"/>
          <p:nvPr/>
        </p:nvSpPr>
        <p:spPr>
          <a:xfrm>
            <a:off x="10250876" y="396557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4.4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2A1161-1C61-4777-B497-2F33F40C0686}"/>
              </a:ext>
            </a:extLst>
          </p:cNvPr>
          <p:cNvSpPr txBox="1"/>
          <p:nvPr/>
        </p:nvSpPr>
        <p:spPr>
          <a:xfrm>
            <a:off x="235048" y="5045676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4.1.1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DE2ED3-437C-41EF-AFB8-C44D3B4E25EB}"/>
              </a:ext>
            </a:extLst>
          </p:cNvPr>
          <p:cNvSpPr txBox="1"/>
          <p:nvPr/>
        </p:nvSpPr>
        <p:spPr>
          <a:xfrm>
            <a:off x="1319255" y="5045675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4.1.2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E8B054-7F11-48D3-9BC0-A3DE2C2178C4}"/>
              </a:ext>
            </a:extLst>
          </p:cNvPr>
          <p:cNvSpPr txBox="1"/>
          <p:nvPr/>
        </p:nvSpPr>
        <p:spPr>
          <a:xfrm>
            <a:off x="2335897" y="5045675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4.2.1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8A97EE-DC5C-497F-9490-96EA8C563B46}"/>
              </a:ext>
            </a:extLst>
          </p:cNvPr>
          <p:cNvSpPr txBox="1"/>
          <p:nvPr/>
        </p:nvSpPr>
        <p:spPr>
          <a:xfrm>
            <a:off x="3405537" y="5045674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4.2.2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A86176-7B95-46A5-AB5E-97F672F7796F}"/>
              </a:ext>
            </a:extLst>
          </p:cNvPr>
          <p:cNvSpPr txBox="1"/>
          <p:nvPr/>
        </p:nvSpPr>
        <p:spPr>
          <a:xfrm>
            <a:off x="4508053" y="5045673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4.2.3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599875C-E0C1-494C-9C9D-D3311D03B430}"/>
              </a:ext>
            </a:extLst>
          </p:cNvPr>
          <p:cNvSpPr txBox="1"/>
          <p:nvPr/>
        </p:nvSpPr>
        <p:spPr>
          <a:xfrm>
            <a:off x="5623732" y="5050533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4.3.1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20F6E0-1A16-4347-9097-31369E12832F}"/>
              </a:ext>
            </a:extLst>
          </p:cNvPr>
          <p:cNvSpPr txBox="1"/>
          <p:nvPr/>
        </p:nvSpPr>
        <p:spPr>
          <a:xfrm>
            <a:off x="6722174" y="5045672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4.3.2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E1EC11-4F17-47A7-A000-2BCFE1C9B929}"/>
              </a:ext>
            </a:extLst>
          </p:cNvPr>
          <p:cNvSpPr txBox="1"/>
          <p:nvPr/>
        </p:nvSpPr>
        <p:spPr>
          <a:xfrm>
            <a:off x="7808570" y="5050533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4.3.3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590F5DF-4BD2-431E-9CB7-DCDDF88E6922}"/>
              </a:ext>
            </a:extLst>
          </p:cNvPr>
          <p:cNvSpPr txBox="1"/>
          <p:nvPr/>
        </p:nvSpPr>
        <p:spPr>
          <a:xfrm>
            <a:off x="8890032" y="5045672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4.4.1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75C284-558E-40DC-98C8-C240474C7351}"/>
              </a:ext>
            </a:extLst>
          </p:cNvPr>
          <p:cNvSpPr txBox="1"/>
          <p:nvPr/>
        </p:nvSpPr>
        <p:spPr>
          <a:xfrm>
            <a:off x="9976428" y="5045672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4.4.2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AB6CCC2-0F48-4AE4-BE7A-E0E5A16D7641}"/>
              </a:ext>
            </a:extLst>
          </p:cNvPr>
          <p:cNvSpPr txBox="1"/>
          <p:nvPr/>
        </p:nvSpPr>
        <p:spPr>
          <a:xfrm>
            <a:off x="11032237" y="5045671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4.4.3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1E68223-EBD2-4FA2-A2E7-449A42533896}"/>
              </a:ext>
            </a:extLst>
          </p:cNvPr>
          <p:cNvCxnSpPr>
            <a:cxnSpLocks/>
            <a:stCxn id="5" idx="1"/>
            <a:endCxn id="15" idx="3"/>
          </p:cNvCxnSpPr>
          <p:nvPr/>
        </p:nvCxnSpPr>
        <p:spPr>
          <a:xfrm rot="16200000" flipH="1">
            <a:off x="10935621" y="4752325"/>
            <a:ext cx="431525" cy="647659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294C2233-483E-4B36-BEAE-9232DC024C72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rot="5400000">
            <a:off x="10403454" y="4867801"/>
            <a:ext cx="431508" cy="416693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6D2E42EB-E4B3-41DE-BCDB-8C017BC91C5F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5400000">
            <a:off x="9854489" y="4318836"/>
            <a:ext cx="431508" cy="1514622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5F26AE75-C4BF-497C-950A-CAF4F1B82DB3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6200000" flipH="1">
            <a:off x="7749613" y="4792935"/>
            <a:ext cx="417327" cy="580607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F495B118-4931-457C-A3B3-2C8C1334E827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5400000">
            <a:off x="7208881" y="4832810"/>
            <a:ext cx="417326" cy="500858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446157A0-97E9-4EC2-86F2-C118F9F4CB9E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5400000">
            <a:off x="6656916" y="4280847"/>
            <a:ext cx="417329" cy="1604786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9525912B-6C9D-4433-8CF1-3D47403310CF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rot="16200000" flipH="1">
            <a:off x="4517275" y="4872000"/>
            <a:ext cx="412138" cy="427661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963BCF0-90DF-4B8D-A983-A4E3ADF5DCC6}"/>
              </a:ext>
            </a:extLst>
          </p:cNvPr>
          <p:cNvCxnSpPr>
            <a:cxnSpLocks/>
            <a:stCxn id="3" idx="1"/>
            <a:endCxn id="8" idx="3"/>
          </p:cNvCxnSpPr>
          <p:nvPr/>
        </p:nvCxnSpPr>
        <p:spPr>
          <a:xfrm rot="5400000">
            <a:off x="3966709" y="4749093"/>
            <a:ext cx="412136" cy="673475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A8C2E03-51C3-49E6-9485-67228C7D8AC2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rot="5400000">
            <a:off x="3436534" y="4218918"/>
            <a:ext cx="412136" cy="1733825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E566E934-84AF-493E-9B2D-47A327C7BCF3}"/>
              </a:ext>
            </a:extLst>
          </p:cNvPr>
          <p:cNvCxnSpPr>
            <a:cxnSpLocks/>
            <a:stCxn id="2" idx="1"/>
            <a:endCxn id="16" idx="3"/>
          </p:cNvCxnSpPr>
          <p:nvPr/>
        </p:nvCxnSpPr>
        <p:spPr>
          <a:xfrm rot="16200000" flipH="1">
            <a:off x="1329123" y="4894894"/>
            <a:ext cx="422906" cy="371101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DAA73D60-CA5E-4190-9590-66E9E97A6641}"/>
              </a:ext>
            </a:extLst>
          </p:cNvPr>
          <p:cNvCxnSpPr>
            <a:cxnSpLocks/>
            <a:stCxn id="2" idx="1"/>
            <a:endCxn id="6" idx="3"/>
          </p:cNvCxnSpPr>
          <p:nvPr/>
        </p:nvCxnSpPr>
        <p:spPr>
          <a:xfrm rot="5400000">
            <a:off x="801999" y="4738869"/>
            <a:ext cx="422905" cy="683151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7B7C09F4-E9EB-418F-8860-662463A070DF}"/>
              </a:ext>
            </a:extLst>
          </p:cNvPr>
          <p:cNvCxnSpPr>
            <a:cxnSpLocks/>
            <a:stCxn id="55" idx="1"/>
            <a:endCxn id="2" idx="3"/>
          </p:cNvCxnSpPr>
          <p:nvPr/>
        </p:nvCxnSpPr>
        <p:spPr>
          <a:xfrm rot="5400000">
            <a:off x="3479675" y="1604071"/>
            <a:ext cx="491676" cy="4740973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3F682405-AF10-439A-8ADD-FC5B57A3F112}"/>
              </a:ext>
            </a:extLst>
          </p:cNvPr>
          <p:cNvCxnSpPr>
            <a:cxnSpLocks/>
            <a:stCxn id="55" idx="1"/>
            <a:endCxn id="3" idx="3"/>
          </p:cNvCxnSpPr>
          <p:nvPr/>
        </p:nvCxnSpPr>
        <p:spPr>
          <a:xfrm rot="5400000">
            <a:off x="5051534" y="3186700"/>
            <a:ext cx="502446" cy="1586485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D8C5A127-CD78-4D3C-98C9-1C6B95DD6A11}"/>
              </a:ext>
            </a:extLst>
          </p:cNvPr>
          <p:cNvCxnSpPr>
            <a:cxnSpLocks/>
            <a:stCxn id="55" idx="1"/>
            <a:endCxn id="4" idx="3"/>
          </p:cNvCxnSpPr>
          <p:nvPr/>
        </p:nvCxnSpPr>
        <p:spPr>
          <a:xfrm rot="16200000" flipH="1">
            <a:off x="6633356" y="3191362"/>
            <a:ext cx="497260" cy="1571974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C2EEBC1A-4A9A-419A-BDF5-F5F83CE8E10C}"/>
              </a:ext>
            </a:extLst>
          </p:cNvPr>
          <p:cNvCxnSpPr>
            <a:cxnSpLocks/>
            <a:stCxn id="55" idx="1"/>
            <a:endCxn id="5" idx="3"/>
          </p:cNvCxnSpPr>
          <p:nvPr/>
        </p:nvCxnSpPr>
        <p:spPr>
          <a:xfrm rot="16200000" flipH="1">
            <a:off x="8220238" y="1604479"/>
            <a:ext cx="483077" cy="4731555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F229ABB-342D-4F53-8725-EEAFBAAB0D70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D8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83543A6B-9A97-418C-B7D3-E9C48173D3BF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54B464B-C09C-4408-8AD7-AB2902C8A840}"/>
              </a:ext>
            </a:extLst>
          </p:cNvPr>
          <p:cNvSpPr txBox="1"/>
          <p:nvPr/>
        </p:nvSpPr>
        <p:spPr>
          <a:xfrm>
            <a:off x="220690" y="308231"/>
            <a:ext cx="256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Management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3B5232-021D-4F34-9C35-6E6BAE38E3E7}"/>
              </a:ext>
            </a:extLst>
          </p:cNvPr>
          <p:cNvSpPr txBox="1"/>
          <p:nvPr/>
        </p:nvSpPr>
        <p:spPr>
          <a:xfrm>
            <a:off x="1017384" y="1419737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Work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51" name="矩形: 圆顶角 50">
            <a:extLst>
              <a:ext uri="{FF2B5EF4-FFF2-40B4-BE49-F238E27FC236}">
                <a16:creationId xmlns:a16="http://schemas.microsoft.com/office/drawing/2014/main" id="{97C36FAE-3D42-47B2-A052-DBE983322B65}"/>
              </a:ext>
            </a:extLst>
          </p:cNvPr>
          <p:cNvSpPr/>
          <p:nvPr/>
        </p:nvSpPr>
        <p:spPr>
          <a:xfrm>
            <a:off x="4869309" y="1937897"/>
            <a:ext cx="2453381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Hong Kong-Shenzhen Metro Route Planning System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52" name="矩形: 圆顶角 51">
            <a:extLst>
              <a:ext uri="{FF2B5EF4-FFF2-40B4-BE49-F238E27FC236}">
                <a16:creationId xmlns:a16="http://schemas.microsoft.com/office/drawing/2014/main" id="{75DB5CB2-3BF3-472B-B4B3-28687150F940}"/>
              </a:ext>
            </a:extLst>
          </p:cNvPr>
          <p:cNvSpPr/>
          <p:nvPr/>
        </p:nvSpPr>
        <p:spPr>
          <a:xfrm>
            <a:off x="772160" y="3080123"/>
            <a:ext cx="1165731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Project Management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A1113249-193B-425E-B4D3-7C49CF05A142}"/>
              </a:ext>
            </a:extLst>
          </p:cNvPr>
          <p:cNvSpPr/>
          <p:nvPr/>
        </p:nvSpPr>
        <p:spPr>
          <a:xfrm>
            <a:off x="2350209" y="3080121"/>
            <a:ext cx="1165732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Requirements Gathering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54" name="矩形: 圆顶角 53">
            <a:extLst>
              <a:ext uri="{FF2B5EF4-FFF2-40B4-BE49-F238E27FC236}">
                <a16:creationId xmlns:a16="http://schemas.microsoft.com/office/drawing/2014/main" id="{0314F38E-CD3C-4356-85DA-29528D7ABC70}"/>
              </a:ext>
            </a:extLst>
          </p:cNvPr>
          <p:cNvSpPr/>
          <p:nvPr/>
        </p:nvSpPr>
        <p:spPr>
          <a:xfrm>
            <a:off x="3931670" y="3080121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Analysis and Design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55" name="矩形: 圆顶角 54">
            <a:extLst>
              <a:ext uri="{FF2B5EF4-FFF2-40B4-BE49-F238E27FC236}">
                <a16:creationId xmlns:a16="http://schemas.microsoft.com/office/drawing/2014/main" id="{0006172B-9AFB-4D34-A4B2-F793F30C925F}"/>
              </a:ext>
            </a:extLst>
          </p:cNvPr>
          <p:cNvSpPr/>
          <p:nvPr/>
        </p:nvSpPr>
        <p:spPr>
          <a:xfrm>
            <a:off x="5513132" y="3080122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Software Development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56" name="矩形: 圆顶角 55">
            <a:extLst>
              <a:ext uri="{FF2B5EF4-FFF2-40B4-BE49-F238E27FC236}">
                <a16:creationId xmlns:a16="http://schemas.microsoft.com/office/drawing/2014/main" id="{D8C34A6C-EC32-4C4F-A899-AAF43151817D}"/>
              </a:ext>
            </a:extLst>
          </p:cNvPr>
          <p:cNvSpPr/>
          <p:nvPr/>
        </p:nvSpPr>
        <p:spPr>
          <a:xfrm>
            <a:off x="7091182" y="3080121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Testing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57" name="矩形: 圆顶角 56">
            <a:extLst>
              <a:ext uri="{FF2B5EF4-FFF2-40B4-BE49-F238E27FC236}">
                <a16:creationId xmlns:a16="http://schemas.microsoft.com/office/drawing/2014/main" id="{BFE2FA08-90C6-44A6-9858-DE0C564DE265}"/>
              </a:ext>
            </a:extLst>
          </p:cNvPr>
          <p:cNvSpPr/>
          <p:nvPr/>
        </p:nvSpPr>
        <p:spPr>
          <a:xfrm>
            <a:off x="8669232" y="3080121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Debugging and Refactoring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sp>
        <p:nvSpPr>
          <p:cNvPr id="58" name="矩形: 圆顶角 57">
            <a:extLst>
              <a:ext uri="{FF2B5EF4-FFF2-40B4-BE49-F238E27FC236}">
                <a16:creationId xmlns:a16="http://schemas.microsoft.com/office/drawing/2014/main" id="{EB2C8CBB-8F95-4469-A1C3-9362097FF9FD}"/>
              </a:ext>
            </a:extLst>
          </p:cNvPr>
          <p:cNvSpPr/>
          <p:nvPr/>
        </p:nvSpPr>
        <p:spPr>
          <a:xfrm>
            <a:off x="10247282" y="3080120"/>
            <a:ext cx="1165733" cy="648597"/>
          </a:xfrm>
          <a:prstGeom prst="round2SameRect">
            <a:avLst>
              <a:gd name="adj1" fmla="val 6683"/>
              <a:gd name="adj2" fmla="val 0"/>
            </a:avLst>
          </a:prstGeom>
          <a:gradFill flip="none" rotWithShape="1">
            <a:gsLst>
              <a:gs pos="0">
                <a:srgbClr val="FF8080"/>
              </a:gs>
              <a:gs pos="100000">
                <a:srgbClr val="F8D7CD">
                  <a:alpha val="0"/>
                </a:srgbClr>
              </a:gs>
            </a:gsLst>
            <a:lin ang="5400000" scaled="1"/>
            <a:tileRect/>
          </a:gradFill>
          <a:ln w="9525">
            <a:gradFill>
              <a:gsLst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i="0" u="none" strike="noStrike">
                <a:solidFill>
                  <a:srgbClr val="000000"/>
                </a:solidFill>
                <a:effectLst/>
              </a:rPr>
              <a:t>Documentation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R"/>
              <a:cs typeface="+mn-cs"/>
            </a:endParaRP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56B007D-A418-453E-8910-122363458B0C}"/>
              </a:ext>
            </a:extLst>
          </p:cNvPr>
          <p:cNvCxnSpPr>
            <a:stCxn id="51" idx="1"/>
            <a:endCxn id="52" idx="3"/>
          </p:cNvCxnSpPr>
          <p:nvPr/>
        </p:nvCxnSpPr>
        <p:spPr>
          <a:xfrm rot="5400000">
            <a:off x="3478699" y="462821"/>
            <a:ext cx="493629" cy="4740974"/>
          </a:xfrm>
          <a:prstGeom prst="bentConnector3">
            <a:avLst/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CFA65CEA-B97B-4B8F-8C25-18AF6761B0B9}"/>
              </a:ext>
            </a:extLst>
          </p:cNvPr>
          <p:cNvCxnSpPr>
            <a:cxnSpLocks/>
            <a:stCxn id="51" idx="1"/>
            <a:endCxn id="53" idx="3"/>
          </p:cNvCxnSpPr>
          <p:nvPr/>
        </p:nvCxnSpPr>
        <p:spPr>
          <a:xfrm rot="5400000">
            <a:off x="4267725" y="1251845"/>
            <a:ext cx="493627" cy="3162925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15A5B31C-10B4-4F68-A5F0-B59A85EA0153}"/>
              </a:ext>
            </a:extLst>
          </p:cNvPr>
          <p:cNvCxnSpPr>
            <a:cxnSpLocks/>
            <a:stCxn id="51" idx="1"/>
            <a:endCxn id="54" idx="3"/>
          </p:cNvCxnSpPr>
          <p:nvPr/>
        </p:nvCxnSpPr>
        <p:spPr>
          <a:xfrm rot="5400000">
            <a:off x="5058456" y="2042576"/>
            <a:ext cx="493627" cy="1581463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A28FC687-402D-4C93-B174-CCF57D229480}"/>
              </a:ext>
            </a:extLst>
          </p:cNvPr>
          <p:cNvCxnSpPr>
            <a:cxnSpLocks/>
            <a:stCxn id="51" idx="1"/>
            <a:endCxn id="56" idx="3"/>
          </p:cNvCxnSpPr>
          <p:nvPr/>
        </p:nvCxnSpPr>
        <p:spPr>
          <a:xfrm rot="16200000" flipH="1">
            <a:off x="6638211" y="2044282"/>
            <a:ext cx="493627" cy="1578049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51D6549C-208D-4140-A673-A63E768D6092}"/>
              </a:ext>
            </a:extLst>
          </p:cNvPr>
          <p:cNvCxnSpPr>
            <a:cxnSpLocks/>
            <a:stCxn id="51" idx="1"/>
            <a:endCxn id="57" idx="3"/>
          </p:cNvCxnSpPr>
          <p:nvPr/>
        </p:nvCxnSpPr>
        <p:spPr>
          <a:xfrm rot="16200000" flipH="1">
            <a:off x="7427236" y="1255257"/>
            <a:ext cx="493627" cy="3156099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B57576DB-D902-4215-A831-FA3498AC8768}"/>
              </a:ext>
            </a:extLst>
          </p:cNvPr>
          <p:cNvCxnSpPr>
            <a:cxnSpLocks/>
            <a:stCxn id="51" idx="1"/>
            <a:endCxn id="58" idx="3"/>
          </p:cNvCxnSpPr>
          <p:nvPr/>
        </p:nvCxnSpPr>
        <p:spPr>
          <a:xfrm rot="16200000" flipH="1">
            <a:off x="8216261" y="466232"/>
            <a:ext cx="493626" cy="4734149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1E2E48AE-4F44-4F6B-ACC5-922A1715B379}"/>
              </a:ext>
            </a:extLst>
          </p:cNvPr>
          <p:cNvCxnSpPr>
            <a:cxnSpLocks/>
            <a:stCxn id="51" idx="1"/>
            <a:endCxn id="55" idx="3"/>
          </p:cNvCxnSpPr>
          <p:nvPr/>
        </p:nvCxnSpPr>
        <p:spPr>
          <a:xfrm rot="5400000">
            <a:off x="5849186" y="2833308"/>
            <a:ext cx="493628" cy="1"/>
          </a:xfrm>
          <a:prstGeom prst="bentConnector3">
            <a:avLst>
              <a:gd name="adj1" fmla="val 50000"/>
            </a:avLst>
          </a:prstGeom>
          <a:ln>
            <a:solidFill>
              <a:srgbClr val="D8191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64069FD1-B0FA-45D1-832E-C0D5806B0DC8}"/>
              </a:ext>
            </a:extLst>
          </p:cNvPr>
          <p:cNvSpPr txBox="1"/>
          <p:nvPr/>
        </p:nvSpPr>
        <p:spPr>
          <a:xfrm>
            <a:off x="4869309" y="169167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0.0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7F5F829-6960-4F56-AA8B-79D71BC8B747}"/>
              </a:ext>
            </a:extLst>
          </p:cNvPr>
          <p:cNvSpPr txBox="1"/>
          <p:nvPr/>
        </p:nvSpPr>
        <p:spPr>
          <a:xfrm>
            <a:off x="772024" y="282830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1.0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27DE265-DEAF-4E7B-AD97-4C36EE971916}"/>
              </a:ext>
            </a:extLst>
          </p:cNvPr>
          <p:cNvSpPr txBox="1"/>
          <p:nvPr/>
        </p:nvSpPr>
        <p:spPr>
          <a:xfrm>
            <a:off x="2355349" y="282830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2.0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AF52C0A-EDD4-4922-8385-E347257AC6F3}"/>
              </a:ext>
            </a:extLst>
          </p:cNvPr>
          <p:cNvSpPr txBox="1"/>
          <p:nvPr/>
        </p:nvSpPr>
        <p:spPr>
          <a:xfrm>
            <a:off x="3931669" y="282830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3.0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BC37CE5-DD2A-41B5-A438-9583268B9AF6}"/>
              </a:ext>
            </a:extLst>
          </p:cNvPr>
          <p:cNvSpPr txBox="1"/>
          <p:nvPr/>
        </p:nvSpPr>
        <p:spPr>
          <a:xfrm>
            <a:off x="5511342" y="283700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4.0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A49C602-627B-4600-95F0-C317EC3CC042}"/>
              </a:ext>
            </a:extLst>
          </p:cNvPr>
          <p:cNvSpPr txBox="1"/>
          <p:nvPr/>
        </p:nvSpPr>
        <p:spPr>
          <a:xfrm>
            <a:off x="7091015" y="283700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5.0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1247A9F-8E3D-4417-B612-374F23FD3103}"/>
              </a:ext>
            </a:extLst>
          </p:cNvPr>
          <p:cNvSpPr txBox="1"/>
          <p:nvPr/>
        </p:nvSpPr>
        <p:spPr>
          <a:xfrm>
            <a:off x="8662903" y="283700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6.0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AA61EE4-4695-49E0-A846-F178AEF9F74A}"/>
              </a:ext>
            </a:extLst>
          </p:cNvPr>
          <p:cNvSpPr txBox="1"/>
          <p:nvPr/>
        </p:nvSpPr>
        <p:spPr>
          <a:xfrm>
            <a:off x="10245068" y="283700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>
                <a:latin typeface="MTR Sung" panose="02020900000000000000" pitchFamily="18" charset="-120"/>
                <a:ea typeface="MTR Sung" panose="02020900000000000000" pitchFamily="18" charset="-120"/>
              </a:rPr>
              <a:t>7.0</a:t>
            </a:r>
            <a:endParaRPr lang="zh-CN" altLang="en-US" sz="1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E3F339D-60B8-44E8-8B9F-E892FD45EF4A}"/>
              </a:ext>
            </a:extLst>
          </p:cNvPr>
          <p:cNvSpPr txBox="1"/>
          <p:nvPr/>
        </p:nvSpPr>
        <p:spPr>
          <a:xfrm>
            <a:off x="7978422" y="2041598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+mj-lt"/>
              </a:rPr>
              <a:t>P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+mj-lt"/>
              </a:rPr>
              <a:t>rocess-type, Top-down</a:t>
            </a:r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43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D8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220690" y="308231"/>
            <a:ext cx="256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Management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715217" y="1419737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Schedule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AC3CD630-509E-4370-AC7E-3AE8458EC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31" y="1681347"/>
            <a:ext cx="6155337" cy="4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95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301A0DF-859A-410C-A297-1C70FD6619AA}"/>
              </a:ext>
            </a:extLst>
          </p:cNvPr>
          <p:cNvCxnSpPr>
            <a:cxnSpLocks/>
          </p:cNvCxnSpPr>
          <p:nvPr/>
        </p:nvCxnSpPr>
        <p:spPr>
          <a:xfrm>
            <a:off x="-452368" y="2726841"/>
            <a:ext cx="13096735" cy="0"/>
          </a:xfrm>
          <a:prstGeom prst="line">
            <a:avLst/>
          </a:prstGeom>
          <a:ln w="254000">
            <a:solidFill>
              <a:srgbClr val="00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492E582-DC80-40E2-890D-489257FB2332}"/>
              </a:ext>
            </a:extLst>
          </p:cNvPr>
          <p:cNvSpPr/>
          <p:nvPr/>
        </p:nvSpPr>
        <p:spPr>
          <a:xfrm>
            <a:off x="5894196" y="2525038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DCB8-62E2-4B71-97C8-4A807200CCEF}"/>
              </a:ext>
            </a:extLst>
          </p:cNvPr>
          <p:cNvSpPr txBox="1"/>
          <p:nvPr/>
        </p:nvSpPr>
        <p:spPr>
          <a:xfrm>
            <a:off x="5593296" y="31304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latin typeface="MTR Sung" panose="02020900000000000000" pitchFamily="18" charset="-120"/>
                <a:ea typeface="MTR Sung" panose="02020900000000000000" pitchFamily="18" charset="-120"/>
              </a:rPr>
              <a:t>設計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C3C52F-A42A-4F5C-9B6E-B739C1B7EF1A}"/>
              </a:ext>
            </a:extLst>
          </p:cNvPr>
          <p:cNvSpPr txBox="1"/>
          <p:nvPr/>
        </p:nvSpPr>
        <p:spPr>
          <a:xfrm>
            <a:off x="5384104" y="3715221"/>
            <a:ext cx="142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Design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270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788955" y="308231"/>
            <a:ext cx="142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Design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718426" y="1419737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Use Case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DFE25F-89F9-4D6C-954D-DCB3B6DD7F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4956" y="1364998"/>
            <a:ext cx="8528574" cy="48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EE16A49-9138-4EBB-BC0E-005F4D487EB8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8C292C50-8849-42A8-B35F-27C1E0DF8FCD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F940B1-9AFF-4949-B463-A26415D7FCEF}"/>
              </a:ext>
            </a:extLst>
          </p:cNvPr>
          <p:cNvSpPr txBox="1"/>
          <p:nvPr/>
        </p:nvSpPr>
        <p:spPr>
          <a:xfrm>
            <a:off x="788955" y="308231"/>
            <a:ext cx="142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Design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119528-9491-4CAC-802C-C29BF4660415}"/>
              </a:ext>
            </a:extLst>
          </p:cNvPr>
          <p:cNvSpPr txBox="1"/>
          <p:nvPr/>
        </p:nvSpPr>
        <p:spPr>
          <a:xfrm>
            <a:off x="58475" y="1419737"/>
            <a:ext cx="310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Upgrade Method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49CE6F05-E247-47D0-BFDD-B10AD9C5D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89" y="2094264"/>
            <a:ext cx="2720108" cy="3653445"/>
          </a:xfrm>
          <a:prstGeom prst="rect">
            <a:avLst/>
          </a:prstGeom>
        </p:spPr>
      </p:pic>
      <p:pic>
        <p:nvPicPr>
          <p:cNvPr id="7" name="图片 6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C3E6ABFE-B5AB-4B9B-BFDE-5D82ED4EB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32"/>
          <a:stretch/>
        </p:blipFill>
        <p:spPr>
          <a:xfrm>
            <a:off x="8130208" y="2583256"/>
            <a:ext cx="3438941" cy="26688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0A2294B-C11C-4989-9DB1-88D459BF802F}"/>
              </a:ext>
            </a:extLst>
          </p:cNvPr>
          <p:cNvSpPr txBox="1"/>
          <p:nvPr/>
        </p:nvSpPr>
        <p:spPr>
          <a:xfrm>
            <a:off x="8565013" y="467314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MTR Sung" panose="02020900000000000000" pitchFamily="18" charset="-120"/>
                <a:ea typeface="MTR Sung" panose="02020900000000000000" pitchFamily="18" charset="-120"/>
              </a:rPr>
              <a:t>Here to append</a:t>
            </a:r>
            <a:endParaRPr lang="zh-CN" altLang="en-US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11CD49F-23DF-4196-9A13-615D8F412C6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8388626" y="4691270"/>
            <a:ext cx="176387" cy="1665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2344C2-5934-4A1E-A3BC-B60AC8EFF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771" y="2094264"/>
            <a:ext cx="3577154" cy="34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19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788955" y="308231"/>
            <a:ext cx="142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Design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746479" y="1419737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Principle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5085A7-2F56-46A9-8E3B-386A3A45C222}"/>
              </a:ext>
            </a:extLst>
          </p:cNvPr>
          <p:cNvSpPr txBox="1"/>
          <p:nvPr/>
        </p:nvSpPr>
        <p:spPr>
          <a:xfrm>
            <a:off x="3264434" y="3808447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MTR Sung" panose="02020900000000000000" pitchFamily="18" charset="-120"/>
                <a:ea typeface="MTR Sung" panose="02020900000000000000" pitchFamily="18" charset="-120"/>
              </a:rPr>
              <a:t>OCP</a:t>
            </a: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30FB940D-B09B-4DC1-BAFA-25078DEF5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45" y="1978934"/>
            <a:ext cx="3585334" cy="1794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5BA23D-6C48-40BB-8123-D1E7B647A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7554" y="2015829"/>
            <a:ext cx="3585335" cy="1721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0CBE6F6-33EA-452F-86CA-70FF8205823D}"/>
              </a:ext>
            </a:extLst>
          </p:cNvPr>
          <p:cNvSpPr txBox="1"/>
          <p:nvPr/>
        </p:nvSpPr>
        <p:spPr>
          <a:xfrm>
            <a:off x="8446436" y="3814354"/>
            <a:ext cx="587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MTR Sung" panose="02020900000000000000" pitchFamily="18" charset="-120"/>
                <a:ea typeface="MTR Sung" panose="02020900000000000000" pitchFamily="18" charset="-120"/>
              </a:rPr>
              <a:t>LSP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843C8F2-88CC-46E1-AFCC-2A6214CBC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0334" y="4408611"/>
            <a:ext cx="3567355" cy="1794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88E8425-BABB-4AE8-8172-C2AA15569108}"/>
              </a:ext>
            </a:extLst>
          </p:cNvPr>
          <p:cNvSpPr txBox="1"/>
          <p:nvPr/>
        </p:nvSpPr>
        <p:spPr>
          <a:xfrm>
            <a:off x="3179847" y="6203506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MTR Sung" panose="02020900000000000000" pitchFamily="18" charset="-120"/>
                <a:ea typeface="MTR Sung" panose="02020900000000000000" pitchFamily="18" charset="-120"/>
              </a:rPr>
              <a:t>DIP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EBCFD4-6436-45DD-A78B-2FC7AEF8D6AE}"/>
              </a:ext>
            </a:extLst>
          </p:cNvPr>
          <p:cNvSpPr txBox="1"/>
          <p:nvPr/>
        </p:nvSpPr>
        <p:spPr>
          <a:xfrm>
            <a:off x="8403155" y="6228944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err="1">
                <a:latin typeface="MTR Sung" panose="02020900000000000000" pitchFamily="18" charset="-120"/>
                <a:ea typeface="MTR Sung" panose="02020900000000000000" pitchFamily="18" charset="-120"/>
              </a:rPr>
              <a:t>LoD</a:t>
            </a:r>
            <a:endParaRPr lang="en-US" altLang="zh-CN" sz="2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4589D2E-4F3D-44AE-9314-5AC60A9035D2}"/>
                  </a:ext>
                </a:extLst>
              </p14:cNvPr>
              <p14:cNvContentPartPr/>
              <p14:nvPr/>
            </p14:nvContentPartPr>
            <p14:xfrm>
              <a:off x="8540102" y="6522892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4589D2E-4F3D-44AE-9314-5AC60A9035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1102" y="65138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E53A928-0D71-4452-A87C-34009FE8E07C}"/>
                  </a:ext>
                </a:extLst>
              </p14:cNvPr>
              <p14:cNvContentPartPr/>
              <p14:nvPr/>
            </p14:nvContentPartPr>
            <p14:xfrm>
              <a:off x="3713942" y="6570052"/>
              <a:ext cx="36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E53A928-0D71-4452-A87C-34009FE8E0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4942" y="656105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2">
            <a:extLst>
              <a:ext uri="{FF2B5EF4-FFF2-40B4-BE49-F238E27FC236}">
                <a16:creationId xmlns:a16="http://schemas.microsoft.com/office/drawing/2014/main" id="{8F42BF44-2CB8-4127-B09F-F42A10A1B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36209" y="4508412"/>
            <a:ext cx="3408025" cy="1535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EBB568-2AD9-4D5C-97C1-3D187D4E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8048" y="2440394"/>
            <a:ext cx="6833227" cy="3077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2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-0.2168 -0.1761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-88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301A0DF-859A-410C-A297-1C70FD6619AA}"/>
              </a:ext>
            </a:extLst>
          </p:cNvPr>
          <p:cNvCxnSpPr>
            <a:cxnSpLocks/>
          </p:cNvCxnSpPr>
          <p:nvPr/>
        </p:nvCxnSpPr>
        <p:spPr>
          <a:xfrm>
            <a:off x="-452368" y="2726841"/>
            <a:ext cx="13096735" cy="0"/>
          </a:xfrm>
          <a:prstGeom prst="line">
            <a:avLst/>
          </a:prstGeom>
          <a:ln w="254000">
            <a:solidFill>
              <a:srgbClr val="0058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492E582-DC80-40E2-890D-489257FB2332}"/>
              </a:ext>
            </a:extLst>
          </p:cNvPr>
          <p:cNvSpPr/>
          <p:nvPr/>
        </p:nvSpPr>
        <p:spPr>
          <a:xfrm>
            <a:off x="5894196" y="2525038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DCB8-62E2-4B71-97C8-4A807200CCEF}"/>
              </a:ext>
            </a:extLst>
          </p:cNvPr>
          <p:cNvSpPr txBox="1"/>
          <p:nvPr/>
        </p:nvSpPr>
        <p:spPr>
          <a:xfrm>
            <a:off x="5593296" y="31304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latin typeface="MTR Sung" panose="02020900000000000000" pitchFamily="18" charset="-120"/>
                <a:ea typeface="MTR Sung" panose="02020900000000000000" pitchFamily="18" charset="-120"/>
              </a:rPr>
              <a:t>背景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C3C52F-A42A-4F5C-9B6E-B739C1B7EF1A}"/>
              </a:ext>
            </a:extLst>
          </p:cNvPr>
          <p:cNvSpPr txBox="1"/>
          <p:nvPr/>
        </p:nvSpPr>
        <p:spPr>
          <a:xfrm>
            <a:off x="4925645" y="3715221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Background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743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788955" y="308231"/>
            <a:ext cx="142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Design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4589D2E-4F3D-44AE-9314-5AC60A9035D2}"/>
                  </a:ext>
                </a:extLst>
              </p14:cNvPr>
              <p14:cNvContentPartPr/>
              <p14:nvPr/>
            </p14:nvContentPartPr>
            <p14:xfrm>
              <a:off x="8540102" y="6522892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4589D2E-4F3D-44AE-9314-5AC60A9035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1102" y="65138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E53A928-0D71-4452-A87C-34009FE8E07C}"/>
                  </a:ext>
                </a:extLst>
              </p14:cNvPr>
              <p14:cNvContentPartPr/>
              <p14:nvPr/>
            </p14:nvContentPartPr>
            <p14:xfrm>
              <a:off x="3713942" y="6570052"/>
              <a:ext cx="36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E53A928-0D71-4452-A87C-34009FE8E0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4942" y="656105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文本框 8">
            <a:extLst>
              <a:ext uri="{FF2B5EF4-FFF2-40B4-BE49-F238E27FC236}">
                <a16:creationId xmlns:a16="http://schemas.microsoft.com/office/drawing/2014/main" id="{1E2919F9-BEA3-48D5-B46E-5C100DADA72E}"/>
              </a:ext>
            </a:extLst>
          </p:cNvPr>
          <p:cNvSpPr txBox="1"/>
          <p:nvPr/>
        </p:nvSpPr>
        <p:spPr>
          <a:xfrm>
            <a:off x="1331713" y="5981158"/>
            <a:ext cx="100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MetroSystem</a:t>
            </a:r>
            <a:r>
              <a:rPr lang="en-US" altLang="zh-CN" sz="180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.getDatabase</a:t>
            </a:r>
            <a:r>
              <a:rPr lang="en-US" altLang="zh-CN" sz="1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</a:t>
            </a:r>
            <a:r>
              <a:rPr 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180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getStationByName</a:t>
            </a:r>
            <a:r>
              <a:rPr 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sz="180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MetroSystem.getStationByName</a:t>
            </a:r>
            <a:r>
              <a:rPr 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</a:t>
            </a:r>
            <a:endParaRPr lang="en-US" sz="180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A3948A-7625-42E5-926C-00083B99F2DC}"/>
              </a:ext>
            </a:extLst>
          </p:cNvPr>
          <p:cNvSpPr txBox="1"/>
          <p:nvPr/>
        </p:nvSpPr>
        <p:spPr>
          <a:xfrm>
            <a:off x="746479" y="1419737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Principle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270009-81F1-4BB6-B155-4BC705F59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8048" y="2440394"/>
            <a:ext cx="6833227" cy="3077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98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788955" y="308231"/>
            <a:ext cx="142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Design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2666272" y="2058743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Singleton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783DCD-70EC-46B1-BB9D-3722518C80C9}"/>
              </a:ext>
            </a:extLst>
          </p:cNvPr>
          <p:cNvSpPr txBox="1"/>
          <p:nvPr/>
        </p:nvSpPr>
        <p:spPr>
          <a:xfrm>
            <a:off x="7974251" y="2058743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Strategy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D1885717-CB15-4428-9635-87933D712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21" y="2898140"/>
            <a:ext cx="5400000" cy="2703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3A11F0-9544-4240-939E-D499A3A0E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109" y="2898140"/>
            <a:ext cx="4255865" cy="270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5A4E5479-E608-4D62-9B97-AD33CB805BAB}"/>
              </a:ext>
            </a:extLst>
          </p:cNvPr>
          <p:cNvSpPr txBox="1"/>
          <p:nvPr/>
        </p:nvSpPr>
        <p:spPr>
          <a:xfrm>
            <a:off x="824258" y="1419737"/>
            <a:ext cx="1394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Pattern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91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788955" y="308231"/>
            <a:ext cx="142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Design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3591949" y="1610408"/>
            <a:ext cx="50081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/>
              </a:rPr>
              <a:t>Model-View-Controller Pattern</a:t>
            </a:r>
            <a:endParaRPr lang="en-US" altLang="zh-CN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AE0706CB-7287-4F70-833A-75EAE3DA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08" y="2901385"/>
            <a:ext cx="4713067" cy="257011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CB965DF-4862-4A54-8BFF-85D4AA7FA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26" y="2328853"/>
            <a:ext cx="4755666" cy="3715180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1242740E-EF44-470F-831E-5DF26D2AB53F}"/>
              </a:ext>
            </a:extLst>
          </p:cNvPr>
          <p:cNvSpPr txBox="1"/>
          <p:nvPr/>
        </p:nvSpPr>
        <p:spPr>
          <a:xfrm>
            <a:off x="824258" y="1419737"/>
            <a:ext cx="1394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Pattern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802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788955" y="308231"/>
            <a:ext cx="142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Design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2548860" y="2058743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Façade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783DCD-70EC-46B1-BB9D-3722518C80C9}"/>
              </a:ext>
            </a:extLst>
          </p:cNvPr>
          <p:cNvSpPr txBox="1"/>
          <p:nvPr/>
        </p:nvSpPr>
        <p:spPr>
          <a:xfrm>
            <a:off x="7655097" y="2058743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Factory Method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E77EFEDD-36C6-4205-9786-4487636D5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77" y="2730982"/>
            <a:ext cx="5400000" cy="2703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0BDE80-1251-498F-84DB-690BC2FEE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825" y="2730982"/>
            <a:ext cx="5400000" cy="2691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CB098369-85A2-49BD-B080-50EAADE3DB60}"/>
              </a:ext>
            </a:extLst>
          </p:cNvPr>
          <p:cNvSpPr txBox="1"/>
          <p:nvPr/>
        </p:nvSpPr>
        <p:spPr>
          <a:xfrm>
            <a:off x="824258" y="1419737"/>
            <a:ext cx="1394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Pattern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480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301A0DF-859A-410C-A297-1C70FD6619AA}"/>
              </a:ext>
            </a:extLst>
          </p:cNvPr>
          <p:cNvCxnSpPr>
            <a:cxnSpLocks/>
          </p:cNvCxnSpPr>
          <p:nvPr/>
        </p:nvCxnSpPr>
        <p:spPr>
          <a:xfrm>
            <a:off x="-452368" y="2726841"/>
            <a:ext cx="13096735" cy="0"/>
          </a:xfrm>
          <a:prstGeom prst="line">
            <a:avLst/>
          </a:prstGeom>
          <a:ln w="254000">
            <a:solidFill>
              <a:srgbClr val="F1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492E582-DC80-40E2-890D-489257FB2332}"/>
              </a:ext>
            </a:extLst>
          </p:cNvPr>
          <p:cNvSpPr/>
          <p:nvPr/>
        </p:nvSpPr>
        <p:spPr>
          <a:xfrm>
            <a:off x="5894196" y="2525038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DCB8-62E2-4B71-97C8-4A807200CCEF}"/>
              </a:ext>
            </a:extLst>
          </p:cNvPr>
          <p:cNvSpPr txBox="1"/>
          <p:nvPr/>
        </p:nvSpPr>
        <p:spPr>
          <a:xfrm>
            <a:off x="5593296" y="31304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latin typeface="MTR Sung" panose="02020900000000000000" pitchFamily="18" charset="-120"/>
                <a:ea typeface="MTR Sung" panose="02020900000000000000" pitchFamily="18" charset="-120"/>
              </a:rPr>
              <a:t>開發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C3C52F-A42A-4F5C-9B6E-B739C1B7EF1A}"/>
              </a:ext>
            </a:extLst>
          </p:cNvPr>
          <p:cNvSpPr txBox="1"/>
          <p:nvPr/>
        </p:nvSpPr>
        <p:spPr>
          <a:xfrm>
            <a:off x="4790192" y="3715221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Development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94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F1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195043" y="308231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Development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320882" y="1419737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Program Flow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graphicFrame>
        <p:nvGraphicFramePr>
          <p:cNvPr id="460" name="Diagram 460">
            <a:extLst>
              <a:ext uri="{FF2B5EF4-FFF2-40B4-BE49-F238E27FC236}">
                <a16:creationId xmlns:a16="http://schemas.microsoft.com/office/drawing/2014/main" id="{40436BB9-EEB0-474E-AE21-C481A445D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598869"/>
              </p:ext>
            </p:extLst>
          </p:nvPr>
        </p:nvGraphicFramePr>
        <p:xfrm>
          <a:off x="3310063" y="2027255"/>
          <a:ext cx="4962769" cy="3833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78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F1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195043" y="308231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Development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36673" y="1419737"/>
            <a:ext cx="346024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/>
              </a:rPr>
              <a:t>Sequence Diagram 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E9D66D0-1A18-4E5F-93FC-6D8DA133E1B1}"/>
                  </a:ext>
                </a:extLst>
              </p14:cNvPr>
              <p14:cNvContentPartPr/>
              <p14:nvPr/>
            </p14:nvContentPartPr>
            <p14:xfrm>
              <a:off x="11486274" y="3996638"/>
              <a:ext cx="360" cy="3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E9D66D0-1A18-4E5F-93FC-6D8DA133E1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68274" y="3888638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6">
            <a:extLst>
              <a:ext uri="{FF2B5EF4-FFF2-40B4-BE49-F238E27FC236}">
                <a16:creationId xmlns:a16="http://schemas.microsoft.com/office/drawing/2014/main" id="{A6BE021D-3538-4347-9C8D-7AECD2D8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210" y="1484635"/>
            <a:ext cx="7992532" cy="49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18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301A0DF-859A-410C-A297-1C70FD6619AA}"/>
              </a:ext>
            </a:extLst>
          </p:cNvPr>
          <p:cNvCxnSpPr>
            <a:cxnSpLocks/>
          </p:cNvCxnSpPr>
          <p:nvPr/>
        </p:nvCxnSpPr>
        <p:spPr>
          <a:xfrm>
            <a:off x="-452368" y="2726841"/>
            <a:ext cx="13096735" cy="0"/>
          </a:xfrm>
          <a:prstGeom prst="line">
            <a:avLst/>
          </a:prstGeom>
          <a:ln w="254000">
            <a:solidFill>
              <a:srgbClr val="854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492E582-DC80-40E2-890D-489257FB2332}"/>
              </a:ext>
            </a:extLst>
          </p:cNvPr>
          <p:cNvSpPr/>
          <p:nvPr/>
        </p:nvSpPr>
        <p:spPr>
          <a:xfrm>
            <a:off x="5894196" y="2525038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DCB8-62E2-4B71-97C8-4A807200CCEF}"/>
              </a:ext>
            </a:extLst>
          </p:cNvPr>
          <p:cNvSpPr txBox="1"/>
          <p:nvPr/>
        </p:nvSpPr>
        <p:spPr>
          <a:xfrm>
            <a:off x="5593296" y="31304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latin typeface="MTR Sung" panose="02020900000000000000" pitchFamily="18" charset="-120"/>
                <a:ea typeface="MTR Sung" panose="02020900000000000000" pitchFamily="18" charset="-120"/>
              </a:rPr>
              <a:t>認證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C3C52F-A42A-4F5C-9B6E-B739C1B7EF1A}"/>
              </a:ext>
            </a:extLst>
          </p:cNvPr>
          <p:cNvSpPr txBox="1"/>
          <p:nvPr/>
        </p:nvSpPr>
        <p:spPr>
          <a:xfrm>
            <a:off x="4976140" y="3715221"/>
            <a:ext cx="2239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Verification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233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854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380991" y="308231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Verification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48C0FD-8C21-43E4-A3BF-E210BF94F4A0}"/>
              </a:ext>
            </a:extLst>
          </p:cNvPr>
          <p:cNvSpPr txBox="1"/>
          <p:nvPr/>
        </p:nvSpPr>
        <p:spPr>
          <a:xfrm>
            <a:off x="776178" y="3136612"/>
            <a:ext cx="569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Testing method: Bottom-Up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853880" y="1419737"/>
            <a:ext cx="1335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Testing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33BF38B2-846F-4C16-ADD9-9E78C95C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137" y="-2004"/>
            <a:ext cx="3167407" cy="686200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97F5A97-DE70-42A2-9B8D-77F6EF904355}"/>
              </a:ext>
            </a:extLst>
          </p:cNvPr>
          <p:cNvSpPr txBox="1"/>
          <p:nvPr/>
        </p:nvSpPr>
        <p:spPr>
          <a:xfrm>
            <a:off x="463549" y="1419737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Unit Testing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1D79429-84F1-455B-AC18-C3EA65936662}"/>
              </a:ext>
            </a:extLst>
          </p:cNvPr>
          <p:cNvSpPr/>
          <p:nvPr/>
        </p:nvSpPr>
        <p:spPr>
          <a:xfrm>
            <a:off x="8365787" y="5457217"/>
            <a:ext cx="1585609" cy="140078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3DFE0E3-B895-4F3B-8792-453128313E54}"/>
              </a:ext>
            </a:extLst>
          </p:cNvPr>
          <p:cNvSpPr/>
          <p:nvPr/>
        </p:nvSpPr>
        <p:spPr>
          <a:xfrm>
            <a:off x="7645137" y="3677055"/>
            <a:ext cx="720650" cy="428017"/>
          </a:xfrm>
          <a:prstGeom prst="roundRect">
            <a:avLst/>
          </a:prstGeom>
          <a:noFill/>
          <a:ln w="57150">
            <a:solidFill>
              <a:srgbClr val="854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E1978FB-3B4B-4350-9609-A8D892E5E8A1}"/>
              </a:ext>
            </a:extLst>
          </p:cNvPr>
          <p:cNvSpPr/>
          <p:nvPr/>
        </p:nvSpPr>
        <p:spPr>
          <a:xfrm>
            <a:off x="9922212" y="3677055"/>
            <a:ext cx="822236" cy="428017"/>
          </a:xfrm>
          <a:prstGeom prst="roundRect">
            <a:avLst/>
          </a:prstGeom>
          <a:noFill/>
          <a:ln w="57150">
            <a:solidFill>
              <a:srgbClr val="854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08AB291-8917-4947-9C31-B342E10B811B}"/>
              </a:ext>
            </a:extLst>
          </p:cNvPr>
          <p:cNvSpPr txBox="1"/>
          <p:nvPr/>
        </p:nvSpPr>
        <p:spPr>
          <a:xfrm>
            <a:off x="131737" y="1419736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Integration Testing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97F48EC-833E-4701-B7B7-150081F799D6}"/>
              </a:ext>
            </a:extLst>
          </p:cNvPr>
          <p:cNvSpPr/>
          <p:nvPr/>
        </p:nvSpPr>
        <p:spPr>
          <a:xfrm>
            <a:off x="8365787" y="5019473"/>
            <a:ext cx="1585609" cy="1838528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9C5EFB1-663E-4973-9B81-693D70C9C039}"/>
              </a:ext>
            </a:extLst>
          </p:cNvPr>
          <p:cNvSpPr/>
          <p:nvPr/>
        </p:nvSpPr>
        <p:spPr>
          <a:xfrm>
            <a:off x="8365787" y="4559030"/>
            <a:ext cx="1854741" cy="229897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27FCEF9D-81D7-4B8B-8DC9-A2DB6473B69F}"/>
              </a:ext>
            </a:extLst>
          </p:cNvPr>
          <p:cNvSpPr/>
          <p:nvPr/>
        </p:nvSpPr>
        <p:spPr>
          <a:xfrm>
            <a:off x="8365787" y="4137498"/>
            <a:ext cx="2150749" cy="2720502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15FC155-545B-451C-A32B-678B6139AA42}"/>
              </a:ext>
            </a:extLst>
          </p:cNvPr>
          <p:cNvSpPr/>
          <p:nvPr/>
        </p:nvSpPr>
        <p:spPr>
          <a:xfrm>
            <a:off x="8365786" y="3715966"/>
            <a:ext cx="1854741" cy="314203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C688FF7-5664-4D52-AB22-1C0F78A57F50}"/>
              </a:ext>
            </a:extLst>
          </p:cNvPr>
          <p:cNvSpPr/>
          <p:nvPr/>
        </p:nvSpPr>
        <p:spPr>
          <a:xfrm>
            <a:off x="7491199" y="2720502"/>
            <a:ext cx="2742767" cy="4137498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ADE369E-C8C4-4EFF-A16A-F2EAB616AA54}"/>
              </a:ext>
            </a:extLst>
          </p:cNvPr>
          <p:cNvSpPr/>
          <p:nvPr/>
        </p:nvSpPr>
        <p:spPr>
          <a:xfrm>
            <a:off x="8352347" y="2488276"/>
            <a:ext cx="2742767" cy="4369724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C5D2288-9D13-4F46-A1F7-1555106B31E7}"/>
              </a:ext>
            </a:extLst>
          </p:cNvPr>
          <p:cNvSpPr/>
          <p:nvPr/>
        </p:nvSpPr>
        <p:spPr>
          <a:xfrm>
            <a:off x="8368555" y="1405262"/>
            <a:ext cx="2742767" cy="5452738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17C30667-EEAC-4D4C-ABD8-EB70EB4FC9D6}"/>
              </a:ext>
            </a:extLst>
          </p:cNvPr>
          <p:cNvSpPr/>
          <p:nvPr/>
        </p:nvSpPr>
        <p:spPr>
          <a:xfrm>
            <a:off x="8365309" y="380615"/>
            <a:ext cx="2742767" cy="647738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AA9B5F6-6993-4545-BDF9-CE90C95F6B2D}"/>
              </a:ext>
            </a:extLst>
          </p:cNvPr>
          <p:cNvSpPr txBox="1"/>
          <p:nvPr/>
        </p:nvSpPr>
        <p:spPr>
          <a:xfrm>
            <a:off x="228710" y="1419737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System Testing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89B9EEB0-A54E-41C3-978D-5034B70EB08E}"/>
              </a:ext>
            </a:extLst>
          </p:cNvPr>
          <p:cNvSpPr/>
          <p:nvPr/>
        </p:nvSpPr>
        <p:spPr>
          <a:xfrm>
            <a:off x="7412477" y="0"/>
            <a:ext cx="3698846" cy="68580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93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9" grpId="0"/>
      <p:bldP spid="29" grpId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854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380991" y="308231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Verification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624201" y="1419737"/>
            <a:ext cx="1794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Coverage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2864C7-45C7-4CED-AF26-966005018836}"/>
              </a:ext>
            </a:extLst>
          </p:cNvPr>
          <p:cNvSpPr txBox="1"/>
          <p:nvPr/>
        </p:nvSpPr>
        <p:spPr>
          <a:xfrm>
            <a:off x="903775" y="2828835"/>
            <a:ext cx="3433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HK"/>
              <a:t>Statement Coverage</a:t>
            </a:r>
          </a:p>
          <a:p>
            <a:pPr marL="285750" indent="-285750">
              <a:buFontTx/>
              <a:buChar char="-"/>
            </a:pPr>
            <a:r>
              <a:rPr lang="en-US" altLang="zh-HK"/>
              <a:t>Branch Coverage</a:t>
            </a:r>
          </a:p>
          <a:p>
            <a:pPr marL="285750" indent="-285750">
              <a:buFontTx/>
              <a:buChar char="-"/>
            </a:pPr>
            <a:r>
              <a:rPr lang="en-US" altLang="zh-HK"/>
              <a:t>Condition Coverage</a:t>
            </a:r>
          </a:p>
          <a:p>
            <a:pPr marL="285750" indent="-285750">
              <a:buFontTx/>
              <a:buChar char="-"/>
            </a:pPr>
            <a:r>
              <a:rPr lang="en-US" altLang="zh-HK"/>
              <a:t>Decision Coverage</a:t>
            </a:r>
            <a:endParaRPr lang="en-US" altLang="zh-HK" sz="200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36C2CA-C38B-44BE-9B88-8B936477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79" y="308231"/>
            <a:ext cx="8155021" cy="6572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BD1456-B485-4A30-A80C-9D0DA1E8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79" y="965456"/>
            <a:ext cx="8155021" cy="58388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FFACB20-5AA4-4C61-A40C-C57BC9B0E898}"/>
              </a:ext>
            </a:extLst>
          </p:cNvPr>
          <p:cNvSpPr/>
          <p:nvPr/>
        </p:nvSpPr>
        <p:spPr>
          <a:xfrm>
            <a:off x="8667345" y="3429000"/>
            <a:ext cx="2620880" cy="345332"/>
          </a:xfrm>
          <a:prstGeom prst="rect">
            <a:avLst/>
          </a:prstGeom>
          <a:noFill/>
          <a:ln w="38100">
            <a:solidFill>
              <a:srgbClr val="854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8824F4-F607-4284-9D9C-A9BAD8F70D41}"/>
              </a:ext>
            </a:extLst>
          </p:cNvPr>
          <p:cNvSpPr/>
          <p:nvPr/>
        </p:nvSpPr>
        <p:spPr>
          <a:xfrm>
            <a:off x="10328879" y="5970367"/>
            <a:ext cx="959346" cy="345332"/>
          </a:xfrm>
          <a:prstGeom prst="rect">
            <a:avLst/>
          </a:prstGeom>
          <a:noFill/>
          <a:ln w="38100">
            <a:solidFill>
              <a:srgbClr val="854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96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58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330496" y="308231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Background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683959" y="1419737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At Past…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1" name="图片 10" descr="许多人在商店里&#10;&#10;描述已自动生成">
            <a:extLst>
              <a:ext uri="{FF2B5EF4-FFF2-40B4-BE49-F238E27FC236}">
                <a16:creationId xmlns:a16="http://schemas.microsoft.com/office/drawing/2014/main" id="{0725E8F4-397D-4CE4-AAE4-A09156FC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80" y="1143000"/>
            <a:ext cx="6096000" cy="4572000"/>
          </a:xfrm>
          <a:prstGeom prst="rect">
            <a:avLst/>
          </a:prstGeom>
        </p:spPr>
      </p:pic>
      <p:pic>
        <p:nvPicPr>
          <p:cNvPr id="13" name="图片 12" descr="图片包含 人, 室内, 男人, 食物&#10;&#10;描述已自动生成">
            <a:extLst>
              <a:ext uri="{FF2B5EF4-FFF2-40B4-BE49-F238E27FC236}">
                <a16:creationId xmlns:a16="http://schemas.microsoft.com/office/drawing/2014/main" id="{65C3C4B2-044A-4439-8938-512680561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4061275"/>
            <a:ext cx="2804160" cy="2118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BAE3F5-B308-4514-B748-2E645D607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60" y="4061275"/>
            <a:ext cx="2682472" cy="2118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图片 14" descr="一群人站在室内&#10;&#10;描述已自动生成">
            <a:extLst>
              <a:ext uri="{FF2B5EF4-FFF2-40B4-BE49-F238E27FC236}">
                <a16:creationId xmlns:a16="http://schemas.microsoft.com/office/drawing/2014/main" id="{76D8CD8B-D955-4C29-BB4E-D44EB3A34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8" y="2946999"/>
            <a:ext cx="3672840" cy="2754630"/>
          </a:xfrm>
          <a:prstGeom prst="rect">
            <a:avLst/>
          </a:prstGeom>
        </p:spPr>
      </p:pic>
      <p:sp>
        <p:nvSpPr>
          <p:cNvPr id="20" name="思想气泡: 云 19">
            <a:extLst>
              <a:ext uri="{FF2B5EF4-FFF2-40B4-BE49-F238E27FC236}">
                <a16:creationId xmlns:a16="http://schemas.microsoft.com/office/drawing/2014/main" id="{4DDFCF07-10E9-419E-A79A-3709C64A9A1D}"/>
              </a:ext>
            </a:extLst>
          </p:cNvPr>
          <p:cNvSpPr/>
          <p:nvPr/>
        </p:nvSpPr>
        <p:spPr>
          <a:xfrm>
            <a:off x="3611880" y="3101340"/>
            <a:ext cx="2392692" cy="166116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Ahh, </a:t>
            </a:r>
          </a:p>
          <a:p>
            <a:pPr algn="ctr"/>
            <a:r>
              <a:rPr lang="en-US" altLang="zh-CN" sz="1400"/>
              <a:t>want to go to Shenzhen </a:t>
            </a:r>
          </a:p>
          <a:p>
            <a:pPr algn="ctr"/>
            <a:r>
              <a:rPr lang="en-US" altLang="zh-CN" sz="1400"/>
              <a:t>to eat stinky tofu and insect feast</a:t>
            </a:r>
            <a:endParaRPr lang="zh-CN" altLang="en-US" sz="1400"/>
          </a:p>
        </p:txBody>
      </p:sp>
      <p:pic>
        <p:nvPicPr>
          <p:cNvPr id="22" name="图片 21" descr="卡通人物&#10;&#10;中度可信度描述已自动生成">
            <a:extLst>
              <a:ext uri="{FF2B5EF4-FFF2-40B4-BE49-F238E27FC236}">
                <a16:creationId xmlns:a16="http://schemas.microsoft.com/office/drawing/2014/main" id="{D1D89EE5-1199-404E-9B65-4EF95FEBA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09" y="522926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854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380991" y="308231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Verification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534083" y="1419737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Bug Report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E1B540EB-2907-4F60-A2F1-0A779DB85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88" y="0"/>
            <a:ext cx="3199402" cy="6858000"/>
          </a:xfrm>
          <a:prstGeom prst="rect">
            <a:avLst/>
          </a:prstGeom>
        </p:spPr>
      </p:pic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8A78D000-966D-4B50-9195-DDB2376CE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85" y="0"/>
            <a:ext cx="3003447" cy="6858000"/>
          </a:xfrm>
          <a:prstGeom prst="rect">
            <a:avLst/>
          </a:prstGeom>
        </p:spPr>
      </p:pic>
      <p:pic>
        <p:nvPicPr>
          <p:cNvPr id="14" name="图片 13" descr="电脑屏幕截图&#10;&#10;描述已自动生成">
            <a:extLst>
              <a:ext uri="{FF2B5EF4-FFF2-40B4-BE49-F238E27FC236}">
                <a16:creationId xmlns:a16="http://schemas.microsoft.com/office/drawing/2014/main" id="{16EB13E8-7076-4494-998A-DB44F3B78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34" y="0"/>
            <a:ext cx="4239625" cy="6858000"/>
          </a:xfrm>
          <a:prstGeom prst="rect">
            <a:avLst/>
          </a:prstGeom>
        </p:spPr>
      </p:pic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42645728-1DAE-440D-9B97-941A51E2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27" y="-501"/>
            <a:ext cx="4561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0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854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380991" y="308231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Verification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48C0FD-8C21-43E4-A3BF-E210BF94F4A0}"/>
              </a:ext>
            </a:extLst>
          </p:cNvPr>
          <p:cNvSpPr txBox="1"/>
          <p:nvPr/>
        </p:nvSpPr>
        <p:spPr>
          <a:xfrm>
            <a:off x="526870" y="2206322"/>
            <a:ext cx="102805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EXAMPLE 1</a:t>
            </a:r>
          </a:p>
          <a:p>
            <a:endParaRPr lang="en-US" altLang="zh-CN" sz="3200">
              <a:latin typeface="Consolas" panose="020B0609020204030204" pitchFamily="49" charset="0"/>
              <a:ea typeface="MTR Sung" panose="02020900000000000000" pitchFamily="18" charset="-120"/>
            </a:endParaRPr>
          </a:p>
          <a:p>
            <a:r>
              <a:rPr lang="en-US" altLang="zh-CN" sz="2400" err="1">
                <a:latin typeface="Consolas" panose="020B0609020204030204" pitchFamily="49" charset="0"/>
                <a:ea typeface="MTR Sung" panose="02020900000000000000" pitchFamily="18" charset="-120"/>
              </a:rPr>
              <a:t>m.getDatabase</a:t>
            </a:r>
            <a:r>
              <a:rPr lang="en-US" altLang="zh-CN" sz="2400">
                <a:latin typeface="Consolas" panose="020B0609020204030204" pitchFamily="49" charset="0"/>
                <a:ea typeface="MTR Sung" panose="02020900000000000000" pitchFamily="18" charset="-120"/>
              </a:rPr>
              <a:t>().</a:t>
            </a:r>
            <a:r>
              <a:rPr lang="en-US" altLang="zh-CN" sz="2400" err="1">
                <a:latin typeface="Consolas" panose="020B0609020204030204" pitchFamily="49" charset="0"/>
                <a:ea typeface="MTR Sung" panose="02020900000000000000" pitchFamily="18" charset="-120"/>
              </a:rPr>
              <a:t>getStation</a:t>
            </a:r>
            <a:r>
              <a:rPr lang="en-US" altLang="zh-CN" sz="2400">
                <a:latin typeface="Consolas" panose="020B0609020204030204" pitchFamily="49" charset="0"/>
                <a:ea typeface="MTR Sung" panose="02020900000000000000" pitchFamily="18" charset="-120"/>
              </a:rPr>
              <a:t>()</a:t>
            </a:r>
          </a:p>
          <a:p>
            <a:r>
              <a:rPr lang="en-US" altLang="zh-CN" sz="2400">
                <a:latin typeface="Consolas" panose="020B0609020204030204" pitchFamily="49" charset="0"/>
                <a:ea typeface="MTR Sung" panose="02020900000000000000" pitchFamily="18" charset="-120"/>
              </a:rPr>
              <a:t>-&gt;</a:t>
            </a:r>
          </a:p>
          <a:p>
            <a:r>
              <a:rPr lang="en-US" altLang="zh-CN" sz="2400" err="1">
                <a:latin typeface="Consolas" panose="020B0609020204030204" pitchFamily="49" charset="0"/>
                <a:ea typeface="MTR Sung" panose="02020900000000000000" pitchFamily="18" charset="-120"/>
              </a:rPr>
              <a:t>m.getStation</a:t>
            </a:r>
            <a:r>
              <a:rPr lang="en-US" altLang="zh-CN" sz="2400">
                <a:latin typeface="Consolas" panose="020B0609020204030204" pitchFamily="49" charset="0"/>
                <a:ea typeface="MTR Sung" panose="02020900000000000000" pitchFamily="18" charset="-120"/>
              </a:rPr>
              <a:t>()</a:t>
            </a:r>
          </a:p>
          <a:p>
            <a:pPr marL="514350" indent="-514350">
              <a:buAutoNum type="arabicPeriod"/>
            </a:pPr>
            <a:endParaRPr lang="en-US" altLang="zh-CN" sz="3200">
              <a:latin typeface="MTR Sung" panose="02020900000000000000" pitchFamily="18" charset="-120"/>
              <a:ea typeface="MTR Sung" panose="02020900000000000000" pitchFamily="18" charset="-120"/>
            </a:endParaRPr>
          </a:p>
          <a:p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Follow the </a:t>
            </a:r>
            <a:r>
              <a:rPr lang="en-US" altLang="zh-CN" sz="3200" err="1">
                <a:latin typeface="MTR Sung" panose="02020900000000000000" pitchFamily="18" charset="-120"/>
                <a:ea typeface="MTR Sung" panose="02020900000000000000" pitchFamily="18" charset="-120"/>
              </a:rPr>
              <a:t>LoD</a:t>
            </a:r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 principle!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526870" y="1419737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Refactoring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E195C519-B9F4-4B26-96D4-A6F6555E6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9082"/>
            <a:ext cx="5023715" cy="412590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149C488-D4A3-4E89-A2B7-6F54AA4955E3}"/>
              </a:ext>
            </a:extLst>
          </p:cNvPr>
          <p:cNvCxnSpPr/>
          <p:nvPr/>
        </p:nvCxnSpPr>
        <p:spPr>
          <a:xfrm>
            <a:off x="526870" y="3429000"/>
            <a:ext cx="493034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AD5C425-3656-49C9-B7AB-285629DBE534}"/>
              </a:ext>
            </a:extLst>
          </p:cNvPr>
          <p:cNvSpPr/>
          <p:nvPr/>
        </p:nvSpPr>
        <p:spPr>
          <a:xfrm>
            <a:off x="6777872" y="5376421"/>
            <a:ext cx="3129699" cy="263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5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854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380991" y="308231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Verification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48C0FD-8C21-43E4-A3BF-E210BF94F4A0}"/>
              </a:ext>
            </a:extLst>
          </p:cNvPr>
          <p:cNvSpPr txBox="1"/>
          <p:nvPr/>
        </p:nvSpPr>
        <p:spPr>
          <a:xfrm>
            <a:off x="526870" y="2206322"/>
            <a:ext cx="102805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EXAMPLE 2</a:t>
            </a:r>
          </a:p>
          <a:p>
            <a:endParaRPr lang="en-US" altLang="zh-CN" sz="3200">
              <a:latin typeface="Consolas" panose="020B0609020204030204" pitchFamily="49" charset="0"/>
              <a:ea typeface="MTR Sung" panose="02020900000000000000" pitchFamily="18" charset="-120"/>
            </a:endParaRPr>
          </a:p>
          <a:p>
            <a:r>
              <a:rPr lang="en-US" altLang="zh-CN" sz="2400" err="1">
                <a:latin typeface="Consolas" panose="020B0609020204030204" pitchFamily="49" charset="0"/>
                <a:ea typeface="MTR Sung" panose="02020900000000000000" pitchFamily="18" charset="-120"/>
              </a:rPr>
              <a:t>TraditionalChinese.getInstance</a:t>
            </a:r>
            <a:r>
              <a:rPr lang="en-US" altLang="zh-CN" sz="2400">
                <a:latin typeface="Consolas" panose="020B0609020204030204" pitchFamily="49" charset="0"/>
                <a:ea typeface="MTR Sung" panose="02020900000000000000" pitchFamily="18" charset="-120"/>
              </a:rPr>
              <a:t>()</a:t>
            </a:r>
          </a:p>
          <a:p>
            <a:r>
              <a:rPr lang="en-US" altLang="zh-CN" sz="2400">
                <a:latin typeface="Consolas" panose="020B0609020204030204" pitchFamily="49" charset="0"/>
                <a:ea typeface="MTR Sung" panose="02020900000000000000" pitchFamily="18" charset="-120"/>
              </a:rPr>
              <a:t>-&gt;</a:t>
            </a:r>
          </a:p>
          <a:p>
            <a:r>
              <a:rPr lang="en-US" altLang="zh-CN" sz="2400" err="1">
                <a:latin typeface="Consolas" panose="020B0609020204030204" pitchFamily="49" charset="0"/>
                <a:ea typeface="MTR Sung" panose="02020900000000000000" pitchFamily="18" charset="-120"/>
              </a:rPr>
              <a:t>Language.TraditionalChinese</a:t>
            </a:r>
            <a:endParaRPr lang="en-US" altLang="zh-CN" sz="2400">
              <a:latin typeface="Consolas" panose="020B0609020204030204" pitchFamily="49" charset="0"/>
              <a:ea typeface="MTR Sung" panose="02020900000000000000" pitchFamily="18" charset="-120"/>
            </a:endParaRPr>
          </a:p>
          <a:p>
            <a:endParaRPr lang="en-US" altLang="zh-CN" sz="2400">
              <a:latin typeface="Consolas" panose="020B0609020204030204" pitchFamily="49" charset="0"/>
              <a:ea typeface="MTR Sung" panose="02020900000000000000" pitchFamily="18" charset="-120"/>
            </a:endParaRPr>
          </a:p>
          <a:p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Singleton class to enumerate class;</a:t>
            </a:r>
          </a:p>
          <a:p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Avoid </a:t>
            </a:r>
            <a:r>
              <a:rPr lang="en-US" altLang="zh-CN" sz="3200" err="1">
                <a:latin typeface="MTR Sung" panose="02020900000000000000" pitchFamily="18" charset="-120"/>
                <a:ea typeface="MTR Sung" panose="02020900000000000000" pitchFamily="18" charset="-120"/>
              </a:rPr>
              <a:t>instanceof</a:t>
            </a:r>
            <a:endParaRPr lang="en-US" altLang="zh-CN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526870" y="1419737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Refactoring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68027C3-7A44-418A-A851-CE86D260BC69}"/>
              </a:ext>
            </a:extLst>
          </p:cNvPr>
          <p:cNvCxnSpPr>
            <a:cxnSpLocks/>
          </p:cNvCxnSpPr>
          <p:nvPr/>
        </p:nvCxnSpPr>
        <p:spPr>
          <a:xfrm>
            <a:off x="526870" y="3429000"/>
            <a:ext cx="55691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 descr="电脑屏幕的手机截图&#10;&#10;描述已自动生成">
            <a:extLst>
              <a:ext uri="{FF2B5EF4-FFF2-40B4-BE49-F238E27FC236}">
                <a16:creationId xmlns:a16="http://schemas.microsoft.com/office/drawing/2014/main" id="{AAC36304-13C5-4682-9163-4377A731C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2831443"/>
            <a:ext cx="3702368" cy="22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301A0DF-859A-410C-A297-1C70FD6619AA}"/>
              </a:ext>
            </a:extLst>
          </p:cNvPr>
          <p:cNvCxnSpPr>
            <a:cxnSpLocks/>
          </p:cNvCxnSpPr>
          <p:nvPr/>
        </p:nvCxnSpPr>
        <p:spPr>
          <a:xfrm>
            <a:off x="-452368" y="2726841"/>
            <a:ext cx="13096735" cy="0"/>
          </a:xfrm>
          <a:prstGeom prst="line">
            <a:avLst/>
          </a:prstGeom>
          <a:ln w="254000">
            <a:solidFill>
              <a:srgbClr val="2066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492E582-DC80-40E2-890D-489257FB2332}"/>
              </a:ext>
            </a:extLst>
          </p:cNvPr>
          <p:cNvSpPr/>
          <p:nvPr/>
        </p:nvSpPr>
        <p:spPr>
          <a:xfrm>
            <a:off x="5894196" y="2525038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DCB8-62E2-4B71-97C8-4A807200CCEF}"/>
              </a:ext>
            </a:extLst>
          </p:cNvPr>
          <p:cNvSpPr txBox="1"/>
          <p:nvPr/>
        </p:nvSpPr>
        <p:spPr>
          <a:xfrm>
            <a:off x="5182927" y="313044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latin typeface="MTR Sung" panose="02020900000000000000" pitchFamily="18" charset="-120"/>
                <a:ea typeface="MTR Sung" panose="02020900000000000000" pitchFamily="18" charset="-120"/>
              </a:rPr>
              <a:t>用戶介面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C3C52F-A42A-4F5C-9B6E-B739C1B7EF1A}"/>
              </a:ext>
            </a:extLst>
          </p:cNvPr>
          <p:cNvSpPr txBox="1"/>
          <p:nvPr/>
        </p:nvSpPr>
        <p:spPr>
          <a:xfrm>
            <a:off x="4744507" y="3715221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User Interface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865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 flipV="1">
            <a:off x="0" y="1144276"/>
            <a:ext cx="4147681" cy="20158"/>
          </a:xfrm>
          <a:prstGeom prst="line">
            <a:avLst/>
          </a:prstGeom>
          <a:ln w="190500">
            <a:solidFill>
              <a:srgbClr val="2066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3968103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280508" y="380802"/>
            <a:ext cx="350506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4000">
                <a:latin typeface="MTR Sung" panose="02020900000000000000" pitchFamily="18" charset="-120"/>
                <a:ea typeface="MTR Sung"/>
              </a:rPr>
              <a:t>User Interface</a:t>
            </a:r>
            <a:endParaRPr lang="zh-CN" altLang="en-US" sz="4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48C0FD-8C21-43E4-A3BF-E210BF94F4A0}"/>
              </a:ext>
            </a:extLst>
          </p:cNvPr>
          <p:cNvSpPr txBox="1"/>
          <p:nvPr/>
        </p:nvSpPr>
        <p:spPr>
          <a:xfrm>
            <a:off x="8743568" y="983451"/>
            <a:ext cx="4374378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4000">
                <a:latin typeface="MTR Sung" panose="02020900000000000000" pitchFamily="18" charset="-120"/>
                <a:ea typeface="MTR Sung" panose="02020900000000000000" pitchFamily="18" charset="-120"/>
              </a:rPr>
              <a:t>Two map</a:t>
            </a:r>
            <a:r>
              <a:rPr lang="en-US" altLang="zh-CN" sz="4000">
                <a:latin typeface="MTR Sung" panose="02020900000000000000" pitchFamily="18" charset="-120"/>
                <a:ea typeface="MTR Sung" panose="02020900000000000000" pitchFamily="18" charset="-120"/>
              </a:rPr>
              <a:t>s</a:t>
            </a:r>
            <a:endParaRPr lang="zh-CN" altLang="en-US" sz="4000"/>
          </a:p>
          <a:p>
            <a:pPr marL="571500" indent="-571500">
              <a:buFont typeface="Arial"/>
              <a:buChar char="•"/>
            </a:pPr>
            <a:endParaRPr lang="zh-CN" altLang="en-US" sz="36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359431" y="1363293"/>
            <a:ext cx="334053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/>
              </a:rPr>
              <a:t>Internal Map Panel</a:t>
            </a:r>
            <a:endParaRPr lang="en-US" altLang="zh-CN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C27D56-9D66-E249-8047-B5964F7134F7}"/>
              </a:ext>
            </a:extLst>
          </p:cNvPr>
          <p:cNvSpPr/>
          <p:nvPr/>
        </p:nvSpPr>
        <p:spPr>
          <a:xfrm>
            <a:off x="1719581" y="5596586"/>
            <a:ext cx="2248522" cy="599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</a:rPr>
              <a:t>Hong Kong</a:t>
            </a:r>
            <a:endParaRPr kumimoji="1" lang="zh-CN" altLang="en-US" sz="280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03E0D2-9303-B149-A849-D5005F08294C}"/>
              </a:ext>
            </a:extLst>
          </p:cNvPr>
          <p:cNvSpPr/>
          <p:nvPr/>
        </p:nvSpPr>
        <p:spPr>
          <a:xfrm>
            <a:off x="8397363" y="5596585"/>
            <a:ext cx="1970950" cy="599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</a:rPr>
              <a:t>Shenzhen</a:t>
            </a:r>
            <a:endParaRPr kumimoji="1" lang="zh-CN" altLang="en-US" sz="2800">
              <a:solidFill>
                <a:schemeClr val="tx1"/>
              </a:solidFill>
            </a:endParaRPr>
          </a:p>
        </p:txBody>
      </p:sp>
      <p:cxnSp>
        <p:nvCxnSpPr>
          <p:cNvPr id="15" name="直接连接符 1">
            <a:extLst>
              <a:ext uri="{FF2B5EF4-FFF2-40B4-BE49-F238E27FC236}">
                <a16:creationId xmlns:a16="http://schemas.microsoft.com/office/drawing/2014/main" id="{F7E37CA1-1205-1046-825F-E41ED6081131}"/>
              </a:ext>
            </a:extLst>
          </p:cNvPr>
          <p:cNvCxnSpPr>
            <a:cxnSpLocks/>
          </p:cNvCxnSpPr>
          <p:nvPr/>
        </p:nvCxnSpPr>
        <p:spPr>
          <a:xfrm flipV="1">
            <a:off x="8098211" y="1675113"/>
            <a:ext cx="4147681" cy="20158"/>
          </a:xfrm>
          <a:prstGeom prst="line">
            <a:avLst/>
          </a:prstGeom>
          <a:ln w="127000">
            <a:solidFill>
              <a:srgbClr val="2066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221327D7-FF3F-A648-B61E-E936E5FD045D}"/>
              </a:ext>
            </a:extLst>
          </p:cNvPr>
          <p:cNvSpPr/>
          <p:nvPr/>
        </p:nvSpPr>
        <p:spPr>
          <a:xfrm>
            <a:off x="7940237" y="1603324"/>
            <a:ext cx="179578" cy="1957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2CE57-0CBA-9D47-BFB4-2AF7FA7A6580}"/>
              </a:ext>
            </a:extLst>
          </p:cNvPr>
          <p:cNvGrpSpPr/>
          <p:nvPr/>
        </p:nvGrpSpPr>
        <p:grpSpPr>
          <a:xfrm>
            <a:off x="5591504" y="2879836"/>
            <a:ext cx="975556" cy="1679802"/>
            <a:chOff x="5638800" y="3033851"/>
            <a:chExt cx="928259" cy="1515274"/>
          </a:xfrm>
        </p:grpSpPr>
        <p:pic>
          <p:nvPicPr>
            <p:cNvPr id="17" name="图形 6" descr="箭头: 逆时针曲线 纯色填充">
              <a:extLst>
                <a:ext uri="{FF2B5EF4-FFF2-40B4-BE49-F238E27FC236}">
                  <a16:creationId xmlns:a16="http://schemas.microsoft.com/office/drawing/2014/main" id="{D50C2AF9-BE01-6D41-A712-0F519DB1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799671">
              <a:off x="5638800" y="3634725"/>
              <a:ext cx="914400" cy="914400"/>
            </a:xfrm>
            <a:prstGeom prst="rect">
              <a:avLst/>
            </a:prstGeom>
          </p:spPr>
        </p:pic>
        <p:pic>
          <p:nvPicPr>
            <p:cNvPr id="18" name="图形 6" descr="箭头: 逆时针曲线 纯色填充">
              <a:extLst>
                <a:ext uri="{FF2B5EF4-FFF2-40B4-BE49-F238E27FC236}">
                  <a16:creationId xmlns:a16="http://schemas.microsoft.com/office/drawing/2014/main" id="{7B39E692-3C2F-5245-8E4B-637EC39AF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546258">
              <a:off x="5652659" y="3033851"/>
              <a:ext cx="914400" cy="914400"/>
            </a:xfrm>
            <a:prstGeom prst="rect">
              <a:avLst/>
            </a:prstGeom>
          </p:spPr>
        </p:pic>
      </p:grp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3A8C5AC8-D2FC-494C-8286-407049325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4" y="2349947"/>
            <a:ext cx="4685861" cy="3092590"/>
          </a:xfrm>
          <a:prstGeom prst="rect">
            <a:avLst/>
          </a:prstGeom>
        </p:spPr>
      </p:pic>
      <p:pic>
        <p:nvPicPr>
          <p:cNvPr id="19" name="Picture 18" descr="Diagram, engineering drawing&#10;&#10;Description automatically generated">
            <a:extLst>
              <a:ext uri="{FF2B5EF4-FFF2-40B4-BE49-F238E27FC236}">
                <a16:creationId xmlns:a16="http://schemas.microsoft.com/office/drawing/2014/main" id="{719106F2-8BD7-E04A-9D69-385358693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14" y="2317124"/>
            <a:ext cx="4886421" cy="30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42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 flipV="1">
            <a:off x="0" y="1144276"/>
            <a:ext cx="4147681" cy="20158"/>
          </a:xfrm>
          <a:prstGeom prst="line">
            <a:avLst/>
          </a:prstGeom>
          <a:ln w="190500">
            <a:solidFill>
              <a:srgbClr val="2066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3968103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280508" y="380802"/>
            <a:ext cx="350506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4000">
                <a:latin typeface="MTR Sung" panose="02020900000000000000" pitchFamily="18" charset="-120"/>
                <a:ea typeface="MTR Sung"/>
              </a:rPr>
              <a:t>User Interface</a:t>
            </a:r>
            <a:endParaRPr lang="zh-CN" altLang="en-US" sz="4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359431" y="1363293"/>
            <a:ext cx="334053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/>
              </a:rPr>
              <a:t>Internal Map Panel</a:t>
            </a:r>
            <a:endParaRPr lang="en-US" altLang="zh-CN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7B84245A-AE98-464A-A69B-479C31BEBF7D}"/>
              </a:ext>
            </a:extLst>
          </p:cNvPr>
          <p:cNvCxnSpPr/>
          <p:nvPr/>
        </p:nvCxnSpPr>
        <p:spPr>
          <a:xfrm>
            <a:off x="8565685" y="2525583"/>
            <a:ext cx="0" cy="12109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E3384F1-E28A-5A4E-9A15-825C5C802C2C}"/>
              </a:ext>
            </a:extLst>
          </p:cNvPr>
          <p:cNvCxnSpPr>
            <a:cxnSpLocks/>
          </p:cNvCxnSpPr>
          <p:nvPr/>
        </p:nvCxnSpPr>
        <p:spPr>
          <a:xfrm flipH="1">
            <a:off x="8565685" y="3736545"/>
            <a:ext cx="76611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形 21" descr="眼睛 纯色填充">
            <a:extLst>
              <a:ext uri="{FF2B5EF4-FFF2-40B4-BE49-F238E27FC236}">
                <a16:creationId xmlns:a16="http://schemas.microsoft.com/office/drawing/2014/main" id="{F7AAE83F-893B-8243-84AD-8090697D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8085" y="2664732"/>
            <a:ext cx="914400" cy="914400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38A5E1D4-CCA2-5948-A170-44A16C841BE4}"/>
              </a:ext>
            </a:extLst>
          </p:cNvPr>
          <p:cNvSpPr/>
          <p:nvPr/>
        </p:nvSpPr>
        <p:spPr>
          <a:xfrm>
            <a:off x="8619434" y="4369833"/>
            <a:ext cx="152400" cy="21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3D04416-313D-E945-B79F-E64E0D49B739}"/>
              </a:ext>
            </a:extLst>
          </p:cNvPr>
          <p:cNvSpPr/>
          <p:nvPr/>
        </p:nvSpPr>
        <p:spPr>
          <a:xfrm>
            <a:off x="7638930" y="3514429"/>
            <a:ext cx="209116" cy="2439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FAC0557-483F-AC43-8A4F-78B27521CE21}"/>
              </a:ext>
            </a:extLst>
          </p:cNvPr>
          <p:cNvSpPr/>
          <p:nvPr/>
        </p:nvSpPr>
        <p:spPr>
          <a:xfrm>
            <a:off x="9480085" y="3591649"/>
            <a:ext cx="152400" cy="21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弧 28">
            <a:extLst>
              <a:ext uri="{FF2B5EF4-FFF2-40B4-BE49-F238E27FC236}">
                <a16:creationId xmlns:a16="http://schemas.microsoft.com/office/drawing/2014/main" id="{E1ADEE6D-299C-3F49-9D37-4C24A0317F59}"/>
              </a:ext>
            </a:extLst>
          </p:cNvPr>
          <p:cNvSpPr/>
          <p:nvPr/>
        </p:nvSpPr>
        <p:spPr>
          <a:xfrm rot="5400000">
            <a:off x="7744853" y="2699874"/>
            <a:ext cx="1800000" cy="1800000"/>
          </a:xfrm>
          <a:prstGeom prst="arc">
            <a:avLst>
              <a:gd name="adj1" fmla="val 16200000"/>
              <a:gd name="adj2" fmla="val 522825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形 30" descr="人工智能 纯色填充">
            <a:extLst>
              <a:ext uri="{FF2B5EF4-FFF2-40B4-BE49-F238E27FC236}">
                <a16:creationId xmlns:a16="http://schemas.microsoft.com/office/drawing/2014/main" id="{88D7F6B3-BE4F-8046-9E59-2FA32CFF9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6954" y="3256556"/>
            <a:ext cx="914400" cy="914400"/>
          </a:xfrm>
          <a:prstGeom prst="rect">
            <a:avLst/>
          </a:prstGeom>
        </p:spPr>
      </p:pic>
      <p:pic>
        <p:nvPicPr>
          <p:cNvPr id="33" name="图形 32" descr="火车 纯色填充">
            <a:extLst>
              <a:ext uri="{FF2B5EF4-FFF2-40B4-BE49-F238E27FC236}">
                <a16:creationId xmlns:a16="http://schemas.microsoft.com/office/drawing/2014/main" id="{8D00334C-6802-674E-AB71-8BA71C908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19" y="3256556"/>
            <a:ext cx="914400" cy="914400"/>
          </a:xfrm>
          <a:prstGeom prst="rect">
            <a:avLst/>
          </a:prstGeom>
        </p:spPr>
      </p:pic>
      <p:pic>
        <p:nvPicPr>
          <p:cNvPr id="35" name="图形 34" descr="箭头: 直 纯色填充">
            <a:extLst>
              <a:ext uri="{FF2B5EF4-FFF2-40B4-BE49-F238E27FC236}">
                <a16:creationId xmlns:a16="http://schemas.microsoft.com/office/drawing/2014/main" id="{DF037FF7-4A00-D343-BFE3-3C4BC3AF6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940665" y="3247191"/>
            <a:ext cx="914400" cy="9144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33994E4-BC2B-4631-8E03-8AE8599989D0}"/>
              </a:ext>
            </a:extLst>
          </p:cNvPr>
          <p:cNvSpPr txBox="1"/>
          <p:nvPr/>
        </p:nvSpPr>
        <p:spPr>
          <a:xfrm>
            <a:off x="1749183" y="4984144"/>
            <a:ext cx="334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Precise station location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696361-883A-4567-B585-22A5EA009B35}"/>
              </a:ext>
            </a:extLst>
          </p:cNvPr>
          <p:cNvSpPr txBox="1"/>
          <p:nvPr/>
        </p:nvSpPr>
        <p:spPr>
          <a:xfrm>
            <a:off x="6976646" y="4981332"/>
            <a:ext cx="319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User-friendly interface</a:t>
            </a:r>
          </a:p>
        </p:txBody>
      </p:sp>
    </p:spTree>
    <p:extLst>
      <p:ext uri="{BB962C8B-B14F-4D97-AF65-F5344CB8AC3E}">
        <p14:creationId xmlns:p14="http://schemas.microsoft.com/office/powerpoint/2010/main" val="29483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9" grpId="0" animBg="1"/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 flipV="1">
            <a:off x="0" y="1144276"/>
            <a:ext cx="4147681" cy="20158"/>
          </a:xfrm>
          <a:prstGeom prst="line">
            <a:avLst/>
          </a:prstGeom>
          <a:ln w="190500">
            <a:solidFill>
              <a:srgbClr val="2066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3968103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280508" y="380802"/>
            <a:ext cx="350506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4000">
                <a:latin typeface="MTR Sung" panose="02020900000000000000" pitchFamily="18" charset="-120"/>
                <a:ea typeface="MTR Sung"/>
              </a:rPr>
              <a:t>User Interface</a:t>
            </a:r>
            <a:endParaRPr lang="zh-CN" altLang="en-US" sz="4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359431" y="1363293"/>
            <a:ext cx="334053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/>
              </a:rPr>
              <a:t>Internal Map Panel</a:t>
            </a:r>
            <a:endParaRPr lang="en-US" altLang="zh-CN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7" name="图形 6" descr="箭头: 逆时针曲线 纯色填充">
            <a:extLst>
              <a:ext uri="{FF2B5EF4-FFF2-40B4-BE49-F238E27FC236}">
                <a16:creationId xmlns:a16="http://schemas.microsoft.com/office/drawing/2014/main" id="{95D29E62-0E2C-E04A-ACDC-2C66CBAB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99671">
            <a:off x="5638800" y="2951642"/>
            <a:ext cx="914400" cy="914400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330EA328-EDD5-0142-84BD-66A8E93C9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58" y="2222200"/>
            <a:ext cx="4036527" cy="2463854"/>
          </a:xfrm>
          <a:prstGeom prst="rect">
            <a:avLst/>
          </a:prstGeom>
        </p:spPr>
      </p:pic>
      <p:pic>
        <p:nvPicPr>
          <p:cNvPr id="12" name="图片 11" descr="形状&#10;&#10;描述已自动生成">
            <a:extLst>
              <a:ext uri="{FF2B5EF4-FFF2-40B4-BE49-F238E27FC236}">
                <a16:creationId xmlns:a16="http://schemas.microsoft.com/office/drawing/2014/main" id="{90E782F0-A5FD-48AA-BD28-0A8B47DFF18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96" y="3454127"/>
            <a:ext cx="547037" cy="751794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2373D7-5056-47C5-A0E6-9DCF4DDD6B9F}"/>
              </a:ext>
            </a:extLst>
          </p:cNvPr>
          <p:cNvCxnSpPr>
            <a:cxnSpLocks/>
          </p:cNvCxnSpPr>
          <p:nvPr/>
        </p:nvCxnSpPr>
        <p:spPr>
          <a:xfrm flipV="1">
            <a:off x="1723350" y="3433132"/>
            <a:ext cx="3300691" cy="2512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AB1C7055-6F92-4984-8997-64897934C871}"/>
              </a:ext>
            </a:extLst>
          </p:cNvPr>
          <p:cNvSpPr/>
          <p:nvPr/>
        </p:nvSpPr>
        <p:spPr>
          <a:xfrm>
            <a:off x="3183282" y="3233295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E5A489-946C-4848-BF4F-DB48592E4386}"/>
              </a:ext>
            </a:extLst>
          </p:cNvPr>
          <p:cNvSpPr txBox="1"/>
          <p:nvPr/>
        </p:nvSpPr>
        <p:spPr>
          <a:xfrm>
            <a:off x="1749183" y="4984144"/>
            <a:ext cx="334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Interactive </a:t>
            </a:r>
            <a:r>
              <a:rPr lang="zh-CN" altLang="en-US" sz="2400">
                <a:latin typeface="MTR Sung" panose="02020900000000000000" pitchFamily="18" charset="-120"/>
                <a:ea typeface="MTR Sung" panose="02020900000000000000" pitchFamily="18" charset="-120"/>
              </a:rPr>
              <a:t>design </a:t>
            </a:r>
            <a:endParaRPr lang="en-US" altLang="zh-CN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2A6AC6-6D81-44C7-9D34-EC2DAE1C2CA3}"/>
              </a:ext>
            </a:extLst>
          </p:cNvPr>
          <p:cNvSpPr txBox="1"/>
          <p:nvPr/>
        </p:nvSpPr>
        <p:spPr>
          <a:xfrm>
            <a:off x="7373429" y="4984144"/>
            <a:ext cx="334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MTR Sung" panose="02020900000000000000" pitchFamily="18" charset="-120"/>
                <a:ea typeface="MTR Sung" panose="02020900000000000000" pitchFamily="18" charset="-120"/>
              </a:rPr>
              <a:t>Path highlighting </a:t>
            </a:r>
          </a:p>
        </p:txBody>
      </p:sp>
    </p:spTree>
    <p:extLst>
      <p:ext uri="{BB962C8B-B14F-4D97-AF65-F5344CB8AC3E}">
        <p14:creationId xmlns:p14="http://schemas.microsoft.com/office/powerpoint/2010/main" val="192904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26EB232-1D75-2049-9752-CB0F174FA2A8}"/>
              </a:ext>
            </a:extLst>
          </p:cNvPr>
          <p:cNvGrpSpPr/>
          <p:nvPr/>
        </p:nvGrpSpPr>
        <p:grpSpPr>
          <a:xfrm>
            <a:off x="2030819" y="1865246"/>
            <a:ext cx="8867553" cy="4834372"/>
            <a:chOff x="152871" y="154453"/>
            <a:chExt cx="10350728" cy="6530641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71291D5F-12D1-2D47-BBE8-9657A53BE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125"/>
            <a:stretch/>
          </p:blipFill>
          <p:spPr>
            <a:xfrm>
              <a:off x="1837770" y="1028699"/>
              <a:ext cx="7319962" cy="4691617"/>
            </a:xfrm>
            <a:prstGeom prst="rect">
              <a:avLst/>
            </a:prstGeom>
          </p:spPr>
        </p:pic>
        <p:sp>
          <p:nvSpPr>
            <p:cNvPr id="3" name="Action Button: Custom 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0A9D934-E794-6E45-B6CA-B5A4F99FEB30}"/>
                </a:ext>
              </a:extLst>
            </p:cNvPr>
            <p:cNvSpPr/>
            <p:nvPr/>
          </p:nvSpPr>
          <p:spPr>
            <a:xfrm>
              <a:off x="207070" y="5878340"/>
              <a:ext cx="930204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Log out</a:t>
              </a:r>
            </a:p>
          </p:txBody>
        </p:sp>
        <p:sp>
          <p:nvSpPr>
            <p:cNvPr id="4" name="Action Button: Custom 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1476C956-4311-394F-A5A7-E95E97227CE0}"/>
                </a:ext>
              </a:extLst>
            </p:cNvPr>
            <p:cNvSpPr/>
            <p:nvPr/>
          </p:nvSpPr>
          <p:spPr>
            <a:xfrm>
              <a:off x="207070" y="661950"/>
              <a:ext cx="930204" cy="826608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5CCDEC-AFB8-074C-85CC-A91920CDD4A9}"/>
                </a:ext>
              </a:extLst>
            </p:cNvPr>
            <p:cNvSpPr txBox="1"/>
            <p:nvPr/>
          </p:nvSpPr>
          <p:spPr>
            <a:xfrm>
              <a:off x="5252484" y="2137144"/>
              <a:ext cx="2105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solidFill>
                    <a:srgbClr val="FF0000"/>
                  </a:solidFill>
                </a:rPr>
                <a:t>Nearest station</a:t>
              </a:r>
            </a:p>
          </p:txBody>
        </p:sp>
        <p:sp>
          <p:nvSpPr>
            <p:cNvPr id="6" name="Action Button: Custom 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E61B4C0-2422-C74C-BD2B-E2F08C39B234}"/>
                </a:ext>
              </a:extLst>
            </p:cNvPr>
            <p:cNvSpPr/>
            <p:nvPr/>
          </p:nvSpPr>
          <p:spPr>
            <a:xfrm>
              <a:off x="2552881" y="538107"/>
              <a:ext cx="1817100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/>
                <a:t>Kowloon Tong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523596-D61D-5641-BDFC-46B0953DCCEC}"/>
                </a:ext>
              </a:extLst>
            </p:cNvPr>
            <p:cNvSpPr txBox="1"/>
            <p:nvPr/>
          </p:nvSpPr>
          <p:spPr>
            <a:xfrm>
              <a:off x="1837770" y="477284"/>
              <a:ext cx="9024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From:</a:t>
              </a:r>
            </a:p>
          </p:txBody>
        </p:sp>
        <p:sp>
          <p:nvSpPr>
            <p:cNvPr id="8" name="Action Button: Custom 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2DE38D69-7C42-2945-8A8E-01DF45FED2C3}"/>
                </a:ext>
              </a:extLst>
            </p:cNvPr>
            <p:cNvSpPr/>
            <p:nvPr/>
          </p:nvSpPr>
          <p:spPr>
            <a:xfrm>
              <a:off x="5201743" y="538107"/>
              <a:ext cx="1805113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/>
                <a:t>Causeway Bay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84CFD6-6549-694C-96F0-DFC948438520}"/>
                </a:ext>
              </a:extLst>
            </p:cNvPr>
            <p:cNvSpPr txBox="1"/>
            <p:nvPr/>
          </p:nvSpPr>
          <p:spPr>
            <a:xfrm>
              <a:off x="4730955" y="477284"/>
              <a:ext cx="9024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To: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B08A0F36-6404-9C41-B83F-28EF9CBC03E6}"/>
                </a:ext>
              </a:extLst>
            </p:cNvPr>
            <p:cNvSpPr/>
            <p:nvPr/>
          </p:nvSpPr>
          <p:spPr>
            <a:xfrm flipH="1">
              <a:off x="4114800" y="538107"/>
              <a:ext cx="255180" cy="259492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7E2ED897-10BB-EA44-BAD1-1BB877F43D87}"/>
                </a:ext>
              </a:extLst>
            </p:cNvPr>
            <p:cNvSpPr/>
            <p:nvPr/>
          </p:nvSpPr>
          <p:spPr>
            <a:xfrm flipH="1">
              <a:off x="6751085" y="538107"/>
              <a:ext cx="255180" cy="259492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2" name="Action Button: Custom 1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2B50BAD5-F91B-324D-AF6B-D3755BFAAACE}"/>
                </a:ext>
              </a:extLst>
            </p:cNvPr>
            <p:cNvSpPr/>
            <p:nvPr/>
          </p:nvSpPr>
          <p:spPr>
            <a:xfrm>
              <a:off x="1837770" y="6008086"/>
              <a:ext cx="1819830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B050"/>
                  </a:solidFill>
                </a:rPr>
                <a:t>Traffic News (HK)</a:t>
              </a:r>
            </a:p>
          </p:txBody>
        </p:sp>
        <p:sp>
          <p:nvSpPr>
            <p:cNvPr id="13" name="Action Button: Custom 1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8A63169B-DA32-DB40-B1A8-FE4682EB3ADC}"/>
                </a:ext>
              </a:extLst>
            </p:cNvPr>
            <p:cNvSpPr/>
            <p:nvPr/>
          </p:nvSpPr>
          <p:spPr>
            <a:xfrm>
              <a:off x="1837770" y="6425602"/>
              <a:ext cx="1819830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FFC000"/>
                  </a:solidFill>
                </a:rPr>
                <a:t>Traffic News (SZ)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27ED54-2006-BA4A-B598-7D5A850DE283}"/>
                </a:ext>
              </a:extLst>
            </p:cNvPr>
            <p:cNvSpPr txBox="1"/>
            <p:nvPr/>
          </p:nvSpPr>
          <p:spPr>
            <a:xfrm>
              <a:off x="8317760" y="323413"/>
              <a:ext cx="21858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Weather: </a:t>
              </a:r>
              <a:r>
                <a:rPr lang="en-US" sz="1000">
                  <a:highlight>
                    <a:srgbClr val="FFFF00"/>
                  </a:highlight>
                </a:rPr>
                <a:t>Sunny</a:t>
              </a:r>
              <a:r>
                <a:rPr lang="en-US" sz="1000"/>
                <a:t> 20‘C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D2700-42DC-B543-83D0-7C7B34AE1984}"/>
                </a:ext>
              </a:extLst>
            </p:cNvPr>
            <p:cNvSpPr txBox="1"/>
            <p:nvPr/>
          </p:nvSpPr>
          <p:spPr>
            <a:xfrm>
              <a:off x="8304028" y="717850"/>
              <a:ext cx="2179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1</a:t>
              </a:r>
              <a:r>
                <a:rPr lang="en-US" sz="1000" baseline="30000"/>
                <a:t>st</a:t>
              </a:r>
              <a:r>
                <a:rPr lang="en-US" sz="1000"/>
                <a:t> Oct.  </a:t>
              </a:r>
              <a:r>
                <a:rPr lang="en-US" sz="1000">
                  <a:highlight>
                    <a:srgbClr val="FF0000"/>
                  </a:highlight>
                </a:rPr>
                <a:t>National Day</a:t>
              </a:r>
            </a:p>
          </p:txBody>
        </p:sp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5780E79E-B76D-E841-B097-E57EA960AE59}"/>
                </a:ext>
              </a:extLst>
            </p:cNvPr>
            <p:cNvSpPr/>
            <p:nvPr/>
          </p:nvSpPr>
          <p:spPr>
            <a:xfrm>
              <a:off x="372900" y="831375"/>
              <a:ext cx="598545" cy="511614"/>
            </a:xfrm>
            <a:prstGeom prst="smileyFace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A56F78-4BA6-7A45-8863-C3E9E8B0B2AB}"/>
                </a:ext>
              </a:extLst>
            </p:cNvPr>
            <p:cNvSpPr txBox="1"/>
            <p:nvPr/>
          </p:nvSpPr>
          <p:spPr>
            <a:xfrm>
              <a:off x="207070" y="1658679"/>
              <a:ext cx="9302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/>
                <a:t>Jacky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CE54EB-C5AA-2040-A8FF-CD08B06CCBE3}"/>
                </a:ext>
              </a:extLst>
            </p:cNvPr>
            <p:cNvSpPr txBox="1"/>
            <p:nvPr/>
          </p:nvSpPr>
          <p:spPr>
            <a:xfrm>
              <a:off x="152871" y="2041451"/>
              <a:ext cx="13346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Registered user</a:t>
              </a:r>
            </a:p>
          </p:txBody>
        </p:sp>
        <p:sp>
          <p:nvSpPr>
            <p:cNvPr id="19" name="Action Button: Custom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882A9BD-4F89-9245-A6B5-5CCE60D154CF}"/>
                </a:ext>
              </a:extLst>
            </p:cNvPr>
            <p:cNvSpPr/>
            <p:nvPr/>
          </p:nvSpPr>
          <p:spPr>
            <a:xfrm>
              <a:off x="210951" y="5494678"/>
              <a:ext cx="930204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Settings</a:t>
              </a:r>
            </a:p>
          </p:txBody>
        </p:sp>
        <p:sp>
          <p:nvSpPr>
            <p:cNvPr id="20" name="Action Button: Custom 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1AEAEAA9-70FE-A446-A2B5-C7EF8D8B8096}"/>
                </a:ext>
              </a:extLst>
            </p:cNvPr>
            <p:cNvSpPr/>
            <p:nvPr/>
          </p:nvSpPr>
          <p:spPr>
            <a:xfrm>
              <a:off x="207070" y="2644235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Map</a:t>
              </a:r>
            </a:p>
          </p:txBody>
        </p:sp>
        <p:sp>
          <p:nvSpPr>
            <p:cNvPr id="21" name="Action Button: Custom 20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47B0F77-D0A8-A34C-9099-3CA5DB6BC0A3}"/>
                </a:ext>
              </a:extLst>
            </p:cNvPr>
            <p:cNvSpPr/>
            <p:nvPr/>
          </p:nvSpPr>
          <p:spPr>
            <a:xfrm>
              <a:off x="207070" y="3252595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Today</a:t>
              </a:r>
            </a:p>
          </p:txBody>
        </p:sp>
        <p:sp>
          <p:nvSpPr>
            <p:cNvPr id="22" name="Action Button: Custom 2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A8D3D13-2E11-814E-BF65-C583ED7E44F1}"/>
                </a:ext>
              </a:extLst>
            </p:cNvPr>
            <p:cNvSpPr/>
            <p:nvPr/>
          </p:nvSpPr>
          <p:spPr>
            <a:xfrm>
              <a:off x="207070" y="3854811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Checkpoint</a:t>
              </a:r>
            </a:p>
          </p:txBody>
        </p:sp>
        <p:sp>
          <p:nvSpPr>
            <p:cNvPr id="23" name="Left Arrow 22">
              <a:extLst>
                <a:ext uri="{FF2B5EF4-FFF2-40B4-BE49-F238E27FC236}">
                  <a16:creationId xmlns:a16="http://schemas.microsoft.com/office/drawing/2014/main" id="{C2CD644A-8F18-6049-A2B5-D8351E043B3A}"/>
                </a:ext>
              </a:extLst>
            </p:cNvPr>
            <p:cNvSpPr/>
            <p:nvPr/>
          </p:nvSpPr>
          <p:spPr>
            <a:xfrm>
              <a:off x="164264" y="154453"/>
              <a:ext cx="400022" cy="25391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" name="Action Button: Custom 2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2CDB42C1-BDDF-5042-B30E-B51BDCAE0F7C}"/>
                </a:ext>
              </a:extLst>
            </p:cNvPr>
            <p:cNvSpPr/>
            <p:nvPr/>
          </p:nvSpPr>
          <p:spPr>
            <a:xfrm>
              <a:off x="207070" y="4457027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History</a:t>
              </a:r>
            </a:p>
          </p:txBody>
        </p:sp>
        <p:sp>
          <p:nvSpPr>
            <p:cNvPr id="25" name="Action Button: Custom 2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C633FFCC-748C-8B4A-B784-69D9C8392D43}"/>
                </a:ext>
              </a:extLst>
            </p:cNvPr>
            <p:cNvSpPr/>
            <p:nvPr/>
          </p:nvSpPr>
          <p:spPr>
            <a:xfrm>
              <a:off x="8110160" y="5931006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Clear</a:t>
              </a:r>
            </a:p>
          </p:txBody>
        </p:sp>
        <p:sp>
          <p:nvSpPr>
            <p:cNvPr id="26" name="Action Button: Information 2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714818F-1A8E-0F4E-9658-BA6DBE10D0D6}"/>
                </a:ext>
              </a:extLst>
            </p:cNvPr>
            <p:cNvSpPr/>
            <p:nvPr/>
          </p:nvSpPr>
          <p:spPr>
            <a:xfrm>
              <a:off x="8774960" y="6425602"/>
              <a:ext cx="382772" cy="259492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" name="Action Button: Home 26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1698746A-DD0E-224E-85A4-FFF89F872022}"/>
                </a:ext>
              </a:extLst>
            </p:cNvPr>
            <p:cNvSpPr/>
            <p:nvPr/>
          </p:nvSpPr>
          <p:spPr>
            <a:xfrm>
              <a:off x="8304028" y="6425602"/>
              <a:ext cx="414670" cy="259492"/>
            </a:xfrm>
            <a:prstGeom prst="actionButtonHo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29" name="直接连接符 1">
            <a:extLst>
              <a:ext uri="{FF2B5EF4-FFF2-40B4-BE49-F238E27FC236}">
                <a16:creationId xmlns:a16="http://schemas.microsoft.com/office/drawing/2014/main" id="{AA7CE06A-A8BB-B844-AB95-8FD2BEB9009F}"/>
              </a:ext>
            </a:extLst>
          </p:cNvPr>
          <p:cNvCxnSpPr>
            <a:cxnSpLocks/>
          </p:cNvCxnSpPr>
          <p:nvPr/>
        </p:nvCxnSpPr>
        <p:spPr>
          <a:xfrm flipV="1">
            <a:off x="0" y="1144276"/>
            <a:ext cx="4147681" cy="20158"/>
          </a:xfrm>
          <a:prstGeom prst="line">
            <a:avLst/>
          </a:prstGeom>
          <a:ln w="190500">
            <a:solidFill>
              <a:srgbClr val="2066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3">
            <a:extLst>
              <a:ext uri="{FF2B5EF4-FFF2-40B4-BE49-F238E27FC236}">
                <a16:creationId xmlns:a16="http://schemas.microsoft.com/office/drawing/2014/main" id="{7C0D04C1-342A-2145-9A62-906947BA3715}"/>
              </a:ext>
            </a:extLst>
          </p:cNvPr>
          <p:cNvSpPr/>
          <p:nvPr/>
        </p:nvSpPr>
        <p:spPr>
          <a:xfrm>
            <a:off x="3968103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8BA16B96-6162-E149-B0BD-03B373DFE01C}"/>
              </a:ext>
            </a:extLst>
          </p:cNvPr>
          <p:cNvSpPr txBox="1"/>
          <p:nvPr/>
        </p:nvSpPr>
        <p:spPr>
          <a:xfrm>
            <a:off x="748203" y="380802"/>
            <a:ext cx="256967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4000">
                <a:latin typeface="MTR Sung" panose="02020900000000000000" pitchFamily="18" charset="-120"/>
                <a:ea typeface="MTR Sung"/>
              </a:rPr>
              <a:t>Prototype</a:t>
            </a:r>
            <a:endParaRPr lang="zh-CN" altLang="en-US" sz="4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32" name="文本框 8">
            <a:extLst>
              <a:ext uri="{FF2B5EF4-FFF2-40B4-BE49-F238E27FC236}">
                <a16:creationId xmlns:a16="http://schemas.microsoft.com/office/drawing/2014/main" id="{654CD8F3-80DE-EE40-B07C-0D44254F88E3}"/>
              </a:ext>
            </a:extLst>
          </p:cNvPr>
          <p:cNvSpPr txBox="1"/>
          <p:nvPr/>
        </p:nvSpPr>
        <p:spPr>
          <a:xfrm>
            <a:off x="1020448" y="1363293"/>
            <a:ext cx="201850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/>
              </a:rPr>
              <a:t>Old design</a:t>
            </a:r>
            <a:endParaRPr lang="en-US" altLang="zh-CN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6847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12666-A825-F64F-BB9C-59A41F01D083}"/>
              </a:ext>
            </a:extLst>
          </p:cNvPr>
          <p:cNvGrpSpPr/>
          <p:nvPr/>
        </p:nvGrpSpPr>
        <p:grpSpPr>
          <a:xfrm>
            <a:off x="2020187" y="1886513"/>
            <a:ext cx="8272128" cy="4850539"/>
            <a:chOff x="152871" y="154453"/>
            <a:chExt cx="9958692" cy="6530641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8B6EB45E-3C28-2F4E-8344-EC41024EF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125"/>
            <a:stretch/>
          </p:blipFill>
          <p:spPr>
            <a:xfrm>
              <a:off x="1837770" y="975902"/>
              <a:ext cx="7319962" cy="4812877"/>
            </a:xfrm>
            <a:prstGeom prst="rect">
              <a:avLst/>
            </a:prstGeom>
          </p:spPr>
        </p:pic>
        <p:sp>
          <p:nvSpPr>
            <p:cNvPr id="3" name="Action Button: Custom 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1377570-755C-B14B-971A-180BC42EE006}"/>
                </a:ext>
              </a:extLst>
            </p:cNvPr>
            <p:cNvSpPr/>
            <p:nvPr/>
          </p:nvSpPr>
          <p:spPr>
            <a:xfrm>
              <a:off x="207070" y="5878340"/>
              <a:ext cx="930204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Exit</a:t>
              </a:r>
            </a:p>
          </p:txBody>
        </p:sp>
        <p:sp>
          <p:nvSpPr>
            <p:cNvPr id="4" name="Action Button: Custom 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2E77A3B-55F1-BC44-80F8-E3F1B55C6AB3}"/>
                </a:ext>
              </a:extLst>
            </p:cNvPr>
            <p:cNvSpPr/>
            <p:nvPr/>
          </p:nvSpPr>
          <p:spPr>
            <a:xfrm>
              <a:off x="207070" y="661950"/>
              <a:ext cx="930204" cy="826608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Action Button: Custom 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7431DC4-2203-A843-BFE1-DC7EE15B3107}"/>
                </a:ext>
              </a:extLst>
            </p:cNvPr>
            <p:cNvSpPr/>
            <p:nvPr/>
          </p:nvSpPr>
          <p:spPr>
            <a:xfrm>
              <a:off x="2552881" y="538107"/>
              <a:ext cx="1817100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/>
                <a:t>Kowloon Tong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CE96F6-2B01-874A-BE29-555C3F400523}"/>
                </a:ext>
              </a:extLst>
            </p:cNvPr>
            <p:cNvSpPr txBox="1"/>
            <p:nvPr/>
          </p:nvSpPr>
          <p:spPr>
            <a:xfrm>
              <a:off x="1837770" y="477284"/>
              <a:ext cx="9024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From:</a:t>
              </a:r>
            </a:p>
          </p:txBody>
        </p:sp>
        <p:sp>
          <p:nvSpPr>
            <p:cNvPr id="7" name="Action Button: Custom 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4D11A375-A941-4C4C-8746-E64DDC83FE8D}"/>
                </a:ext>
              </a:extLst>
            </p:cNvPr>
            <p:cNvSpPr/>
            <p:nvPr/>
          </p:nvSpPr>
          <p:spPr>
            <a:xfrm>
              <a:off x="5201743" y="538107"/>
              <a:ext cx="1805113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/>
                <a:t>Causeway Bay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9EEC66-4727-E34B-A7AC-F0A4A4B8178F}"/>
                </a:ext>
              </a:extLst>
            </p:cNvPr>
            <p:cNvSpPr txBox="1"/>
            <p:nvPr/>
          </p:nvSpPr>
          <p:spPr>
            <a:xfrm>
              <a:off x="4730955" y="477284"/>
              <a:ext cx="9024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To: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27368404-0CBA-D24B-AFDF-FB8C937D34C4}"/>
                </a:ext>
              </a:extLst>
            </p:cNvPr>
            <p:cNvSpPr/>
            <p:nvPr/>
          </p:nvSpPr>
          <p:spPr>
            <a:xfrm flipH="1">
              <a:off x="4114800" y="538107"/>
              <a:ext cx="255180" cy="259492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85C274E0-29EA-8A46-8884-D1DCC95ED115}"/>
                </a:ext>
              </a:extLst>
            </p:cNvPr>
            <p:cNvSpPr/>
            <p:nvPr/>
          </p:nvSpPr>
          <p:spPr>
            <a:xfrm flipH="1">
              <a:off x="6751085" y="538107"/>
              <a:ext cx="255180" cy="259492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Action Button: Custom 10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2C59B37-BE8B-6248-900C-6771D5FBC189}"/>
                </a:ext>
              </a:extLst>
            </p:cNvPr>
            <p:cNvSpPr/>
            <p:nvPr/>
          </p:nvSpPr>
          <p:spPr>
            <a:xfrm>
              <a:off x="1837770" y="6008086"/>
              <a:ext cx="1819830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rgbClr val="FFC000"/>
                  </a:solidFill>
                </a:rPr>
                <a:t>Traffic Map (HK)</a:t>
              </a:r>
            </a:p>
          </p:txBody>
        </p:sp>
        <p:sp>
          <p:nvSpPr>
            <p:cNvPr id="12" name="Action Button: Custom 1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8B7B87C5-D320-FD44-9D5A-220C2DE282AC}"/>
                </a:ext>
              </a:extLst>
            </p:cNvPr>
            <p:cNvSpPr/>
            <p:nvPr/>
          </p:nvSpPr>
          <p:spPr>
            <a:xfrm>
              <a:off x="1837770" y="6425602"/>
              <a:ext cx="1819830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FFC000"/>
                  </a:solidFill>
                </a:rPr>
                <a:t>Traffic News (SZ)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6E1D49-CE61-C54E-8725-D493AF2E597D}"/>
                </a:ext>
              </a:extLst>
            </p:cNvPr>
            <p:cNvSpPr txBox="1"/>
            <p:nvPr/>
          </p:nvSpPr>
          <p:spPr>
            <a:xfrm>
              <a:off x="7931889" y="515363"/>
              <a:ext cx="21796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2021/11/11 20:31:39 </a:t>
              </a:r>
              <a:endParaRPr lang="en-US" sz="1050">
                <a:highlight>
                  <a:srgbClr val="FF0000"/>
                </a:highlight>
              </a:endParaRP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54E17498-CF9C-FF42-86E8-456A4321F85F}"/>
                </a:ext>
              </a:extLst>
            </p:cNvPr>
            <p:cNvSpPr/>
            <p:nvPr/>
          </p:nvSpPr>
          <p:spPr>
            <a:xfrm>
              <a:off x="372900" y="831375"/>
              <a:ext cx="598544" cy="511614"/>
            </a:xfrm>
            <a:prstGeom prst="smileyFace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839D22-9F99-3F49-8E40-C09E4CFF213A}"/>
                </a:ext>
              </a:extLst>
            </p:cNvPr>
            <p:cNvSpPr txBox="1"/>
            <p:nvPr/>
          </p:nvSpPr>
          <p:spPr>
            <a:xfrm>
              <a:off x="207070" y="1658679"/>
              <a:ext cx="9302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/>
                <a:t>Jacky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0AAB68-10B6-E049-85FF-BC7A8354C5A5}"/>
                </a:ext>
              </a:extLst>
            </p:cNvPr>
            <p:cNvSpPr txBox="1"/>
            <p:nvPr/>
          </p:nvSpPr>
          <p:spPr>
            <a:xfrm>
              <a:off x="152871" y="2041451"/>
              <a:ext cx="13346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Registered user</a:t>
              </a:r>
            </a:p>
          </p:txBody>
        </p:sp>
        <p:sp>
          <p:nvSpPr>
            <p:cNvPr id="17" name="Action Button: Custom 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593BAA1-532E-304E-9EF4-B569DD747503}"/>
                </a:ext>
              </a:extLst>
            </p:cNvPr>
            <p:cNvSpPr/>
            <p:nvPr/>
          </p:nvSpPr>
          <p:spPr>
            <a:xfrm>
              <a:off x="207070" y="2644235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err="1"/>
                <a:t>简体中文</a:t>
              </a:r>
              <a:endParaRPr lang="en-US" sz="1050"/>
            </a:p>
          </p:txBody>
        </p:sp>
        <p:sp>
          <p:nvSpPr>
            <p:cNvPr id="18" name="Action Button: Custom 1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DC17C2E-25C2-A14C-8F9F-E9E2CFE7200D}"/>
                </a:ext>
              </a:extLst>
            </p:cNvPr>
            <p:cNvSpPr/>
            <p:nvPr/>
          </p:nvSpPr>
          <p:spPr>
            <a:xfrm>
              <a:off x="207070" y="3252595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繁</a:t>
              </a:r>
              <a:r>
                <a:rPr lang="zh-CN" altLang="en-US" sz="1050"/>
                <a:t>體</a:t>
              </a:r>
              <a:r>
                <a:rPr lang="en-US" sz="1050" err="1"/>
                <a:t>中文</a:t>
              </a:r>
              <a:endParaRPr lang="en-US" sz="1050"/>
            </a:p>
          </p:txBody>
        </p:sp>
        <p:sp>
          <p:nvSpPr>
            <p:cNvPr id="19" name="Action Button: Custom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8D3A24A-9E4F-4544-AC98-3ADCF38DCF6C}"/>
                </a:ext>
              </a:extLst>
            </p:cNvPr>
            <p:cNvSpPr/>
            <p:nvPr/>
          </p:nvSpPr>
          <p:spPr>
            <a:xfrm>
              <a:off x="207070" y="3854811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English</a:t>
              </a:r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2514BA4F-12EE-C841-B737-3975C19D5A23}"/>
                </a:ext>
              </a:extLst>
            </p:cNvPr>
            <p:cNvSpPr/>
            <p:nvPr/>
          </p:nvSpPr>
          <p:spPr>
            <a:xfrm>
              <a:off x="164264" y="154453"/>
              <a:ext cx="400022" cy="25391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Action Button: Custom 20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0BF654D6-2603-174F-851C-829AA3208EB2}"/>
                </a:ext>
              </a:extLst>
            </p:cNvPr>
            <p:cNvSpPr/>
            <p:nvPr/>
          </p:nvSpPr>
          <p:spPr>
            <a:xfrm>
              <a:off x="207070" y="4457027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Reset</a:t>
              </a:r>
            </a:p>
          </p:txBody>
        </p:sp>
        <p:sp>
          <p:nvSpPr>
            <p:cNvPr id="22" name="Action Button: Custom 2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FC178E0-BAA7-D544-AE93-F5CD6D85DE2A}"/>
                </a:ext>
              </a:extLst>
            </p:cNvPr>
            <p:cNvSpPr/>
            <p:nvPr/>
          </p:nvSpPr>
          <p:spPr>
            <a:xfrm>
              <a:off x="4585857" y="6190147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00B050"/>
                  </a:solidFill>
                </a:rPr>
                <a:t>Find Path</a:t>
              </a:r>
            </a:p>
          </p:txBody>
        </p:sp>
        <p:sp>
          <p:nvSpPr>
            <p:cNvPr id="23" name="Action Button: Custom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1C45E2ED-E7C9-3A4B-A8F9-51E77F73B8DD}"/>
                </a:ext>
              </a:extLst>
            </p:cNvPr>
            <p:cNvSpPr/>
            <p:nvPr/>
          </p:nvSpPr>
          <p:spPr>
            <a:xfrm>
              <a:off x="7931890" y="6160102"/>
              <a:ext cx="1605516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/>
                <a:t>Least Time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9846EF-7A48-B548-B7E6-F7E5433EB447}"/>
                </a:ext>
              </a:extLst>
            </p:cNvPr>
            <p:cNvSpPr txBox="1"/>
            <p:nvPr/>
          </p:nvSpPr>
          <p:spPr>
            <a:xfrm>
              <a:off x="7006265" y="6126473"/>
              <a:ext cx="104757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Criteria: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450431A7-93FD-A54D-A5E1-8FAF1A407B46}"/>
                </a:ext>
              </a:extLst>
            </p:cNvPr>
            <p:cNvSpPr/>
            <p:nvPr/>
          </p:nvSpPr>
          <p:spPr>
            <a:xfrm flipH="1">
              <a:off x="9181535" y="6169887"/>
              <a:ext cx="255180" cy="259492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27" name="直接连接符 1">
            <a:extLst>
              <a:ext uri="{FF2B5EF4-FFF2-40B4-BE49-F238E27FC236}">
                <a16:creationId xmlns:a16="http://schemas.microsoft.com/office/drawing/2014/main" id="{F98C8619-9B16-5945-9F27-FB6FF678D732}"/>
              </a:ext>
            </a:extLst>
          </p:cNvPr>
          <p:cNvCxnSpPr>
            <a:cxnSpLocks/>
          </p:cNvCxnSpPr>
          <p:nvPr/>
        </p:nvCxnSpPr>
        <p:spPr>
          <a:xfrm flipV="1">
            <a:off x="0" y="1144276"/>
            <a:ext cx="4147681" cy="20158"/>
          </a:xfrm>
          <a:prstGeom prst="line">
            <a:avLst/>
          </a:prstGeom>
          <a:ln w="190500">
            <a:solidFill>
              <a:srgbClr val="2066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3">
            <a:extLst>
              <a:ext uri="{FF2B5EF4-FFF2-40B4-BE49-F238E27FC236}">
                <a16:creationId xmlns:a16="http://schemas.microsoft.com/office/drawing/2014/main" id="{956DDAC4-1267-A146-804D-BF534709EB5A}"/>
              </a:ext>
            </a:extLst>
          </p:cNvPr>
          <p:cNvSpPr/>
          <p:nvPr/>
        </p:nvSpPr>
        <p:spPr>
          <a:xfrm>
            <a:off x="3968103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FA77B8E1-D739-1444-8E2E-DFD5E5C60729}"/>
              </a:ext>
            </a:extLst>
          </p:cNvPr>
          <p:cNvSpPr txBox="1"/>
          <p:nvPr/>
        </p:nvSpPr>
        <p:spPr>
          <a:xfrm>
            <a:off x="827423" y="380802"/>
            <a:ext cx="241123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4000">
                <a:latin typeface="MTR Sung" panose="02020900000000000000" pitchFamily="18" charset="-120"/>
                <a:ea typeface="MTR Sung"/>
              </a:rPr>
              <a:t>Prototype</a:t>
            </a:r>
            <a:endParaRPr lang="zh-CN" altLang="en-US" sz="4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30" name="文本框 8">
            <a:extLst>
              <a:ext uri="{FF2B5EF4-FFF2-40B4-BE49-F238E27FC236}">
                <a16:creationId xmlns:a16="http://schemas.microsoft.com/office/drawing/2014/main" id="{7194FC6F-9DD5-EE4A-A0DC-0B13F7415BA0}"/>
              </a:ext>
            </a:extLst>
          </p:cNvPr>
          <p:cNvSpPr txBox="1"/>
          <p:nvPr/>
        </p:nvSpPr>
        <p:spPr>
          <a:xfrm>
            <a:off x="941902" y="1363293"/>
            <a:ext cx="217559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/>
              </a:rPr>
              <a:t>New design</a:t>
            </a:r>
            <a:endParaRPr lang="en-US" altLang="zh-CN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1228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6D53CF9-2124-BA4D-9793-86ADA848A2C0}"/>
              </a:ext>
            </a:extLst>
          </p:cNvPr>
          <p:cNvGrpSpPr/>
          <p:nvPr/>
        </p:nvGrpSpPr>
        <p:grpSpPr>
          <a:xfrm>
            <a:off x="2083981" y="1930610"/>
            <a:ext cx="8229598" cy="4721385"/>
            <a:chOff x="152871" y="154453"/>
            <a:chExt cx="10681706" cy="6530641"/>
          </a:xfrm>
        </p:grpSpPr>
        <p:sp>
          <p:nvSpPr>
            <p:cNvPr id="2" name="Action Button: Custom 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9350C77-92B7-0642-AF93-83430100A738}"/>
                </a:ext>
              </a:extLst>
            </p:cNvPr>
            <p:cNvSpPr/>
            <p:nvPr/>
          </p:nvSpPr>
          <p:spPr>
            <a:xfrm>
              <a:off x="207070" y="5878340"/>
              <a:ext cx="930204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Exit</a:t>
              </a:r>
            </a:p>
          </p:txBody>
        </p:sp>
        <p:sp>
          <p:nvSpPr>
            <p:cNvPr id="3" name="Action Button: Custom 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1BA4571E-7685-6043-9917-1D9BD9143490}"/>
                </a:ext>
              </a:extLst>
            </p:cNvPr>
            <p:cNvSpPr/>
            <p:nvPr/>
          </p:nvSpPr>
          <p:spPr>
            <a:xfrm>
              <a:off x="207070" y="661950"/>
              <a:ext cx="930204" cy="826608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" name="Action Button: Custom 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B0BC979-96BF-8A4B-895E-42C340DEDD20}"/>
                </a:ext>
              </a:extLst>
            </p:cNvPr>
            <p:cNvSpPr/>
            <p:nvPr/>
          </p:nvSpPr>
          <p:spPr>
            <a:xfrm>
              <a:off x="2552881" y="538107"/>
              <a:ext cx="1817100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/>
                <a:t>Kowloon Tong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893C4B-B5E3-CA49-8FE3-920358F7F195}"/>
                </a:ext>
              </a:extLst>
            </p:cNvPr>
            <p:cNvSpPr txBox="1"/>
            <p:nvPr/>
          </p:nvSpPr>
          <p:spPr>
            <a:xfrm>
              <a:off x="1837770" y="477284"/>
              <a:ext cx="9024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From:</a:t>
              </a:r>
            </a:p>
          </p:txBody>
        </p:sp>
        <p:sp>
          <p:nvSpPr>
            <p:cNvPr id="6" name="Action Button: Custom 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C741A95C-CCE7-0743-A179-4CA672629887}"/>
                </a:ext>
              </a:extLst>
            </p:cNvPr>
            <p:cNvSpPr/>
            <p:nvPr/>
          </p:nvSpPr>
          <p:spPr>
            <a:xfrm>
              <a:off x="5201743" y="538107"/>
              <a:ext cx="1805113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/>
                <a:t>Causeway Bay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F52EE5-CE2B-CF49-A9F2-2CD55E40ED46}"/>
                </a:ext>
              </a:extLst>
            </p:cNvPr>
            <p:cNvSpPr txBox="1"/>
            <p:nvPr/>
          </p:nvSpPr>
          <p:spPr>
            <a:xfrm>
              <a:off x="4730955" y="477284"/>
              <a:ext cx="9024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To: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34A958A1-E0AD-CB47-8264-F2E27A419005}"/>
                </a:ext>
              </a:extLst>
            </p:cNvPr>
            <p:cNvSpPr/>
            <p:nvPr/>
          </p:nvSpPr>
          <p:spPr>
            <a:xfrm flipH="1">
              <a:off x="4114800" y="538107"/>
              <a:ext cx="255180" cy="259492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A9854970-64B6-AC4A-9B6B-0A16652B5737}"/>
                </a:ext>
              </a:extLst>
            </p:cNvPr>
            <p:cNvSpPr/>
            <p:nvPr/>
          </p:nvSpPr>
          <p:spPr>
            <a:xfrm flipH="1">
              <a:off x="6751085" y="538107"/>
              <a:ext cx="255180" cy="259492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Action Button: Custom 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0C5A71E-3D69-2B42-A454-A1E8D24F1AC4}"/>
                </a:ext>
              </a:extLst>
            </p:cNvPr>
            <p:cNvSpPr/>
            <p:nvPr/>
          </p:nvSpPr>
          <p:spPr>
            <a:xfrm>
              <a:off x="1837770" y="6008086"/>
              <a:ext cx="1819830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FFC000"/>
                  </a:solidFill>
                </a:rPr>
                <a:t>Traffic Map (HK)</a:t>
              </a:r>
            </a:p>
          </p:txBody>
        </p:sp>
        <p:sp>
          <p:nvSpPr>
            <p:cNvPr id="11" name="Action Button: Custom 10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9A875CA-8052-304A-B2F7-59CF18AD92A6}"/>
                </a:ext>
              </a:extLst>
            </p:cNvPr>
            <p:cNvSpPr/>
            <p:nvPr/>
          </p:nvSpPr>
          <p:spPr>
            <a:xfrm>
              <a:off x="1837770" y="6425602"/>
              <a:ext cx="1819830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rgbClr val="FFC000"/>
                  </a:solidFill>
                </a:rPr>
                <a:t>Traffic News (SZ)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45A975-4C38-FE4A-BD92-8FE5F7FD8B51}"/>
                </a:ext>
              </a:extLst>
            </p:cNvPr>
            <p:cNvSpPr txBox="1"/>
            <p:nvPr/>
          </p:nvSpPr>
          <p:spPr>
            <a:xfrm>
              <a:off x="7931889" y="515363"/>
              <a:ext cx="21796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2021/11/11 20:31:39 </a:t>
              </a:r>
              <a:endParaRPr lang="en-US" sz="1050">
                <a:highlight>
                  <a:srgbClr val="FF0000"/>
                </a:highlight>
              </a:endParaRPr>
            </a:p>
          </p:txBody>
        </p:sp>
        <p:sp>
          <p:nvSpPr>
            <p:cNvPr id="13" name="Smiley Face 12">
              <a:extLst>
                <a:ext uri="{FF2B5EF4-FFF2-40B4-BE49-F238E27FC236}">
                  <a16:creationId xmlns:a16="http://schemas.microsoft.com/office/drawing/2014/main" id="{AA94A8AF-95F7-2242-A19C-D8E80198310B}"/>
                </a:ext>
              </a:extLst>
            </p:cNvPr>
            <p:cNvSpPr/>
            <p:nvPr/>
          </p:nvSpPr>
          <p:spPr>
            <a:xfrm>
              <a:off x="372900" y="831375"/>
              <a:ext cx="598544" cy="511614"/>
            </a:xfrm>
            <a:prstGeom prst="smileyFace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F8DA18-4CFA-8242-A31A-9D6E85F12533}"/>
                </a:ext>
              </a:extLst>
            </p:cNvPr>
            <p:cNvSpPr txBox="1"/>
            <p:nvPr/>
          </p:nvSpPr>
          <p:spPr>
            <a:xfrm>
              <a:off x="207070" y="1658679"/>
              <a:ext cx="9302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/>
                <a:t>Jacky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DD5001-0FFE-D043-9FE7-998682F12658}"/>
                </a:ext>
              </a:extLst>
            </p:cNvPr>
            <p:cNvSpPr txBox="1"/>
            <p:nvPr/>
          </p:nvSpPr>
          <p:spPr>
            <a:xfrm>
              <a:off x="152871" y="2041452"/>
              <a:ext cx="1442952" cy="351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Registered user</a:t>
              </a:r>
            </a:p>
          </p:txBody>
        </p:sp>
        <p:sp>
          <p:nvSpPr>
            <p:cNvPr id="16" name="Action Button: Custom 1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2D16DC1-B71B-DA43-A0C8-9C245783AD8F}"/>
                </a:ext>
              </a:extLst>
            </p:cNvPr>
            <p:cNvSpPr/>
            <p:nvPr/>
          </p:nvSpPr>
          <p:spPr>
            <a:xfrm>
              <a:off x="207070" y="2644235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err="1"/>
                <a:t>简体中文</a:t>
              </a:r>
              <a:endParaRPr lang="en-US" sz="1050"/>
            </a:p>
          </p:txBody>
        </p:sp>
        <p:sp>
          <p:nvSpPr>
            <p:cNvPr id="17" name="Action Button: Custom 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AB95410-6B0D-FD48-B3B9-48EF0BA601D6}"/>
                </a:ext>
              </a:extLst>
            </p:cNvPr>
            <p:cNvSpPr/>
            <p:nvPr/>
          </p:nvSpPr>
          <p:spPr>
            <a:xfrm>
              <a:off x="207070" y="3252595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繁</a:t>
              </a:r>
              <a:r>
                <a:rPr lang="zh-CN" altLang="en-US" sz="1050"/>
                <a:t>體</a:t>
              </a:r>
              <a:r>
                <a:rPr lang="en-US" sz="1050" err="1"/>
                <a:t>中文</a:t>
              </a:r>
              <a:endParaRPr lang="en-US" sz="1050"/>
            </a:p>
          </p:txBody>
        </p:sp>
        <p:sp>
          <p:nvSpPr>
            <p:cNvPr id="18" name="Action Button: Custom 1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4389EF29-72BC-074F-90FC-A0B8C8DD7066}"/>
                </a:ext>
              </a:extLst>
            </p:cNvPr>
            <p:cNvSpPr/>
            <p:nvPr/>
          </p:nvSpPr>
          <p:spPr>
            <a:xfrm>
              <a:off x="207070" y="3854811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English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9DBA0AC3-876B-5C47-B26A-77BF12982F6E}"/>
                </a:ext>
              </a:extLst>
            </p:cNvPr>
            <p:cNvSpPr/>
            <p:nvPr/>
          </p:nvSpPr>
          <p:spPr>
            <a:xfrm>
              <a:off x="164264" y="154453"/>
              <a:ext cx="400022" cy="25391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Action Button: Custom 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542B6B2-CB07-8D4A-9AD9-CDFA2A448475}"/>
                </a:ext>
              </a:extLst>
            </p:cNvPr>
            <p:cNvSpPr/>
            <p:nvPr/>
          </p:nvSpPr>
          <p:spPr>
            <a:xfrm>
              <a:off x="207070" y="4457027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Reset</a:t>
              </a:r>
            </a:p>
          </p:txBody>
        </p:sp>
        <p:pic>
          <p:nvPicPr>
            <p:cNvPr id="21" name="Picture 2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B2E38E6-B2AA-B14F-AB8C-7C743F97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9179" y="966427"/>
              <a:ext cx="8645398" cy="4891633"/>
            </a:xfrm>
            <a:prstGeom prst="rect">
              <a:avLst/>
            </a:prstGeom>
          </p:spPr>
        </p:pic>
        <p:sp>
          <p:nvSpPr>
            <p:cNvPr id="22" name="Action Button: Custom 2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283B53D-14B5-2B48-9DDF-D8093A76C4D9}"/>
                </a:ext>
              </a:extLst>
            </p:cNvPr>
            <p:cNvSpPr/>
            <p:nvPr/>
          </p:nvSpPr>
          <p:spPr>
            <a:xfrm>
              <a:off x="4585857" y="6190147"/>
              <a:ext cx="1047572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00B050"/>
                  </a:solidFill>
                </a:rPr>
                <a:t>Find Path</a:t>
              </a:r>
            </a:p>
          </p:txBody>
        </p:sp>
        <p:sp>
          <p:nvSpPr>
            <p:cNvPr id="23" name="Action Button: Custom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8020BA26-D679-D240-AA6E-7E586C8A03DD}"/>
                </a:ext>
              </a:extLst>
            </p:cNvPr>
            <p:cNvSpPr/>
            <p:nvPr/>
          </p:nvSpPr>
          <p:spPr>
            <a:xfrm>
              <a:off x="7931890" y="6160102"/>
              <a:ext cx="1605516" cy="259492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/>
                <a:t>Least Station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2CC458-8B72-A740-AC9A-B743D97828A1}"/>
                </a:ext>
              </a:extLst>
            </p:cNvPr>
            <p:cNvSpPr txBox="1"/>
            <p:nvPr/>
          </p:nvSpPr>
          <p:spPr>
            <a:xfrm>
              <a:off x="7006265" y="6126473"/>
              <a:ext cx="104757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Criteria: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8895A913-F554-AB44-ADEC-F56D0B13A3A2}"/>
                </a:ext>
              </a:extLst>
            </p:cNvPr>
            <p:cNvSpPr/>
            <p:nvPr/>
          </p:nvSpPr>
          <p:spPr>
            <a:xfrm flipH="1">
              <a:off x="9181535" y="6169887"/>
              <a:ext cx="255180" cy="259492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27" name="直接连接符 1">
            <a:extLst>
              <a:ext uri="{FF2B5EF4-FFF2-40B4-BE49-F238E27FC236}">
                <a16:creationId xmlns:a16="http://schemas.microsoft.com/office/drawing/2014/main" id="{7277D66D-E575-3E40-AD7F-256F6AA69919}"/>
              </a:ext>
            </a:extLst>
          </p:cNvPr>
          <p:cNvCxnSpPr>
            <a:cxnSpLocks/>
          </p:cNvCxnSpPr>
          <p:nvPr/>
        </p:nvCxnSpPr>
        <p:spPr>
          <a:xfrm flipV="1">
            <a:off x="0" y="1144276"/>
            <a:ext cx="4147681" cy="20158"/>
          </a:xfrm>
          <a:prstGeom prst="line">
            <a:avLst/>
          </a:prstGeom>
          <a:ln w="190500">
            <a:solidFill>
              <a:srgbClr val="2066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3">
            <a:extLst>
              <a:ext uri="{FF2B5EF4-FFF2-40B4-BE49-F238E27FC236}">
                <a16:creationId xmlns:a16="http://schemas.microsoft.com/office/drawing/2014/main" id="{FDCE05F6-E392-CB4C-BA69-CF6CD8E9109B}"/>
              </a:ext>
            </a:extLst>
          </p:cNvPr>
          <p:cNvSpPr/>
          <p:nvPr/>
        </p:nvSpPr>
        <p:spPr>
          <a:xfrm>
            <a:off x="3968103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8541C450-AAD8-9047-9390-16FBF22D68DC}"/>
              </a:ext>
            </a:extLst>
          </p:cNvPr>
          <p:cNvSpPr txBox="1"/>
          <p:nvPr/>
        </p:nvSpPr>
        <p:spPr>
          <a:xfrm>
            <a:off x="748203" y="380802"/>
            <a:ext cx="256967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4000">
                <a:latin typeface="MTR Sung" panose="02020900000000000000" pitchFamily="18" charset="-120"/>
                <a:ea typeface="MTR Sung"/>
              </a:rPr>
              <a:t>Prototype</a:t>
            </a:r>
            <a:endParaRPr lang="zh-CN" altLang="en-US" sz="4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30" name="文本框 8">
            <a:extLst>
              <a:ext uri="{FF2B5EF4-FFF2-40B4-BE49-F238E27FC236}">
                <a16:creationId xmlns:a16="http://schemas.microsoft.com/office/drawing/2014/main" id="{78358217-2076-6B4D-81FE-328318398C89}"/>
              </a:ext>
            </a:extLst>
          </p:cNvPr>
          <p:cNvSpPr txBox="1"/>
          <p:nvPr/>
        </p:nvSpPr>
        <p:spPr>
          <a:xfrm>
            <a:off x="941902" y="1363293"/>
            <a:ext cx="217559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/>
              </a:rPr>
              <a:t>New design</a:t>
            </a:r>
            <a:endParaRPr lang="en-US" altLang="zh-CN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52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低可信度描述已自动生成">
            <a:extLst>
              <a:ext uri="{FF2B5EF4-FFF2-40B4-BE49-F238E27FC236}">
                <a16:creationId xmlns:a16="http://schemas.microsoft.com/office/drawing/2014/main" id="{2C5DA8F4-AB5A-493C-A658-DB52EBAC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6"/>
          <a:stretch/>
        </p:blipFill>
        <p:spPr>
          <a:xfrm>
            <a:off x="5579909" y="876491"/>
            <a:ext cx="6133120" cy="522074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5476E73-B23F-4393-80E6-72415411B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96" y="2248178"/>
            <a:ext cx="5848191" cy="3865390"/>
          </a:xfrm>
          <a:prstGeom prst="rect">
            <a:avLst/>
          </a:prstGeom>
          <a:solidFill>
            <a:srgbClr val="69B9E0"/>
          </a:solidFill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58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330496" y="308231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Background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683959" y="1419737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At Past…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C67EB5-517E-4F70-ABD0-51FE191CA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279" y="3035052"/>
            <a:ext cx="607276" cy="8414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5CFFAA-1E5B-4BCB-92E2-18E193B49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470" y="2986387"/>
            <a:ext cx="605100" cy="83839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F63D3F7-5C50-4360-8408-CA08487FB3D8}"/>
              </a:ext>
            </a:extLst>
          </p:cNvPr>
          <p:cNvCxnSpPr>
            <a:cxnSpLocks/>
          </p:cNvCxnSpPr>
          <p:nvPr/>
        </p:nvCxnSpPr>
        <p:spPr>
          <a:xfrm flipH="1">
            <a:off x="2359418" y="2895793"/>
            <a:ext cx="130363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D165438-56B9-466E-9971-008DE0D301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64770" y="2917565"/>
            <a:ext cx="1477085" cy="152828"/>
          </a:xfrm>
          <a:prstGeom prst="bentConnector3">
            <a:avLst>
              <a:gd name="adj1" fmla="val 64739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卡通人物&#10;&#10;低可信度描述已自动生成">
            <a:extLst>
              <a:ext uri="{FF2B5EF4-FFF2-40B4-BE49-F238E27FC236}">
                <a16:creationId xmlns:a16="http://schemas.microsoft.com/office/drawing/2014/main" id="{DD0164BD-4744-492E-96A4-6D54562E5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87" y="5750415"/>
            <a:ext cx="685800" cy="685800"/>
          </a:xfrm>
          <a:prstGeom prst="rect">
            <a:avLst/>
          </a:prstGeom>
        </p:spPr>
      </p:pic>
      <p:sp>
        <p:nvSpPr>
          <p:cNvPr id="21" name="思想气泡: 云 20">
            <a:extLst>
              <a:ext uri="{FF2B5EF4-FFF2-40B4-BE49-F238E27FC236}">
                <a16:creationId xmlns:a16="http://schemas.microsoft.com/office/drawing/2014/main" id="{A5CBF0FF-5321-4361-A99F-F9A4901B9BA4}"/>
              </a:ext>
            </a:extLst>
          </p:cNvPr>
          <p:cNvSpPr/>
          <p:nvPr/>
        </p:nvSpPr>
        <p:spPr>
          <a:xfrm>
            <a:off x="5892849" y="3827998"/>
            <a:ext cx="2392692" cy="166116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So many ways,</a:t>
            </a:r>
          </a:p>
          <a:p>
            <a:pPr algn="ctr"/>
            <a:r>
              <a:rPr lang="en-US" altLang="zh-CN" sz="1400"/>
              <a:t>Which one</a:t>
            </a:r>
          </a:p>
          <a:p>
            <a:pPr algn="ctr"/>
            <a:r>
              <a:rPr lang="en-US" altLang="zh-CN" sz="1400"/>
              <a:t>Should I select?</a:t>
            </a:r>
            <a:endParaRPr lang="zh-CN" altLang="en-US" sz="1400"/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CE88F1C0-E4FB-4CFF-8A18-2AFA75E9DFB0}"/>
              </a:ext>
            </a:extLst>
          </p:cNvPr>
          <p:cNvCxnSpPr>
            <a:cxnSpLocks/>
          </p:cNvCxnSpPr>
          <p:nvPr/>
        </p:nvCxnSpPr>
        <p:spPr>
          <a:xfrm flipV="1">
            <a:off x="8585933" y="3824778"/>
            <a:ext cx="1073660" cy="737062"/>
          </a:xfrm>
          <a:prstGeom prst="bentConnector3">
            <a:avLst>
              <a:gd name="adj1" fmla="val 36752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84C1AB2-05DD-451E-B87C-E82442C3B3A0}"/>
              </a:ext>
            </a:extLst>
          </p:cNvPr>
          <p:cNvCxnSpPr>
            <a:cxnSpLocks/>
          </p:cNvCxnSpPr>
          <p:nvPr/>
        </p:nvCxnSpPr>
        <p:spPr>
          <a:xfrm flipV="1">
            <a:off x="9769465" y="3824777"/>
            <a:ext cx="0" cy="64581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C6D6CD28-72ED-4B58-A36D-A2C00243D499}"/>
              </a:ext>
            </a:extLst>
          </p:cNvPr>
          <p:cNvCxnSpPr>
            <a:cxnSpLocks/>
          </p:cNvCxnSpPr>
          <p:nvPr/>
        </p:nvCxnSpPr>
        <p:spPr>
          <a:xfrm flipV="1">
            <a:off x="8490919" y="3824777"/>
            <a:ext cx="1146180" cy="919943"/>
          </a:xfrm>
          <a:prstGeom prst="bentConnector3">
            <a:avLst>
              <a:gd name="adj1" fmla="val 3020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5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D834745-51C9-4BEF-9DD2-6062B0417A7A}"/>
              </a:ext>
            </a:extLst>
          </p:cNvPr>
          <p:cNvCxnSpPr>
            <a:cxnSpLocks/>
          </p:cNvCxnSpPr>
          <p:nvPr/>
        </p:nvCxnSpPr>
        <p:spPr>
          <a:xfrm>
            <a:off x="-578828" y="5066987"/>
            <a:ext cx="13096735" cy="0"/>
          </a:xfrm>
          <a:prstGeom prst="line">
            <a:avLst/>
          </a:prstGeom>
          <a:ln w="254000">
            <a:solidFill>
              <a:srgbClr val="0058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92F60E-E9AB-4F7F-B206-4BAC9F71C44C}"/>
              </a:ext>
            </a:extLst>
          </p:cNvPr>
          <p:cNvGrpSpPr/>
          <p:nvPr/>
        </p:nvGrpSpPr>
        <p:grpSpPr>
          <a:xfrm>
            <a:off x="2367722" y="5356914"/>
            <a:ext cx="1449653" cy="1643326"/>
            <a:chOff x="2367722" y="5356914"/>
            <a:chExt cx="1449653" cy="1643326"/>
          </a:xfrm>
        </p:grpSpPr>
        <p:sp>
          <p:nvSpPr>
            <p:cNvPr id="2" name="弧形 1">
              <a:extLst>
                <a:ext uri="{FF2B5EF4-FFF2-40B4-BE49-F238E27FC236}">
                  <a16:creationId xmlns:a16="http://schemas.microsoft.com/office/drawing/2014/main" id="{36C73BC2-46E1-4765-83E9-1318C023525C}"/>
                </a:ext>
              </a:extLst>
            </p:cNvPr>
            <p:cNvSpPr/>
            <p:nvPr/>
          </p:nvSpPr>
          <p:spPr>
            <a:xfrm>
              <a:off x="2367722" y="5356914"/>
              <a:ext cx="1449653" cy="1449655"/>
            </a:xfrm>
            <a:prstGeom prst="arc">
              <a:avLst/>
            </a:prstGeom>
            <a:ln w="254000">
              <a:solidFill>
                <a:srgbClr val="C3CC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00C06E7-8E8E-4026-B2CA-053D8BA5FC32}"/>
                </a:ext>
              </a:extLst>
            </p:cNvPr>
            <p:cNvCxnSpPr>
              <a:cxnSpLocks/>
            </p:cNvCxnSpPr>
            <p:nvPr/>
          </p:nvCxnSpPr>
          <p:spPr>
            <a:xfrm>
              <a:off x="3817375" y="6071582"/>
              <a:ext cx="0" cy="928658"/>
            </a:xfrm>
            <a:prstGeom prst="line">
              <a:avLst/>
            </a:prstGeom>
            <a:ln w="254000">
              <a:solidFill>
                <a:srgbClr val="C3CC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4189D55-C578-40E7-9067-342E8BED6F9A}"/>
              </a:ext>
            </a:extLst>
          </p:cNvPr>
          <p:cNvGrpSpPr/>
          <p:nvPr/>
        </p:nvGrpSpPr>
        <p:grpSpPr>
          <a:xfrm flipV="1">
            <a:off x="2367722" y="-111760"/>
            <a:ext cx="1449653" cy="4918646"/>
            <a:chOff x="2367722" y="5356914"/>
            <a:chExt cx="1449653" cy="4888204"/>
          </a:xfrm>
        </p:grpSpPr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F2409C81-FB0A-45A8-A19C-925313C81DD8}"/>
                </a:ext>
              </a:extLst>
            </p:cNvPr>
            <p:cNvSpPr/>
            <p:nvPr/>
          </p:nvSpPr>
          <p:spPr>
            <a:xfrm>
              <a:off x="2367722" y="5356914"/>
              <a:ext cx="1449653" cy="1449655"/>
            </a:xfrm>
            <a:prstGeom prst="arc">
              <a:avLst/>
            </a:prstGeom>
            <a:ln w="254000">
              <a:solidFill>
                <a:srgbClr val="D81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E70F335-2D32-47E6-9958-ACD959C036C7}"/>
                </a:ext>
              </a:extLst>
            </p:cNvPr>
            <p:cNvCxnSpPr>
              <a:cxnSpLocks/>
            </p:cNvCxnSpPr>
            <p:nvPr/>
          </p:nvCxnSpPr>
          <p:spPr>
            <a:xfrm>
              <a:off x="3817375" y="6071581"/>
              <a:ext cx="0" cy="4173537"/>
            </a:xfrm>
            <a:prstGeom prst="line">
              <a:avLst/>
            </a:prstGeom>
            <a:ln w="254000">
              <a:solidFill>
                <a:srgbClr val="D81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415D820-7CE7-4678-AF84-4FEF2668C3DA}"/>
              </a:ext>
            </a:extLst>
          </p:cNvPr>
          <p:cNvSpPr/>
          <p:nvPr/>
        </p:nvSpPr>
        <p:spPr>
          <a:xfrm>
            <a:off x="2890747" y="4546785"/>
            <a:ext cx="403605" cy="10147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ECA3B39-80C5-4BFD-BB9E-758006AF2049}"/>
              </a:ext>
            </a:extLst>
          </p:cNvPr>
          <p:cNvCxnSpPr>
            <a:cxnSpLocks/>
            <a:stCxn id="4" idx="5"/>
            <a:endCxn id="25" idx="1"/>
          </p:cNvCxnSpPr>
          <p:nvPr/>
        </p:nvCxnSpPr>
        <p:spPr>
          <a:xfrm>
            <a:off x="3960070" y="1452763"/>
            <a:ext cx="600335" cy="625269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0F8BB53-A7F5-4196-BC44-3EE992A6CF5A}"/>
              </a:ext>
            </a:extLst>
          </p:cNvPr>
          <p:cNvGrpSpPr/>
          <p:nvPr/>
        </p:nvGrpSpPr>
        <p:grpSpPr>
          <a:xfrm>
            <a:off x="-723866" y="687776"/>
            <a:ext cx="13526253" cy="1589080"/>
            <a:chOff x="-723866" y="687776"/>
            <a:chExt cx="13526253" cy="158908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1B602BE-0D26-4BB0-AD11-4E44210F7E5A}"/>
                </a:ext>
              </a:extLst>
            </p:cNvPr>
            <p:cNvCxnSpPr>
              <a:cxnSpLocks/>
            </p:cNvCxnSpPr>
            <p:nvPr/>
          </p:nvCxnSpPr>
          <p:spPr>
            <a:xfrm>
              <a:off x="2890747" y="2220727"/>
              <a:ext cx="9911640" cy="0"/>
            </a:xfrm>
            <a:prstGeom prst="line">
              <a:avLst/>
            </a:prstGeom>
            <a:ln w="254000">
              <a:solidFill>
                <a:srgbClr val="8C26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06B6B413-4D83-480A-86E1-750D8FFE36AA}"/>
                </a:ext>
              </a:extLst>
            </p:cNvPr>
            <p:cNvSpPr/>
            <p:nvPr/>
          </p:nvSpPr>
          <p:spPr>
            <a:xfrm rot="10800000">
              <a:off x="2165920" y="687776"/>
              <a:ext cx="1449653" cy="1529973"/>
            </a:xfrm>
            <a:prstGeom prst="arc">
              <a:avLst/>
            </a:prstGeom>
            <a:ln w="254000">
              <a:solidFill>
                <a:srgbClr val="8C26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912DEF55-B632-453B-81BA-90145A2A88AB}"/>
                </a:ext>
              </a:extLst>
            </p:cNvPr>
            <p:cNvSpPr/>
            <p:nvPr/>
          </p:nvSpPr>
          <p:spPr>
            <a:xfrm>
              <a:off x="716265" y="746883"/>
              <a:ext cx="1449653" cy="1529973"/>
            </a:xfrm>
            <a:prstGeom prst="arc">
              <a:avLst/>
            </a:prstGeom>
            <a:ln w="254000">
              <a:solidFill>
                <a:srgbClr val="8C26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21E0D99-7C27-4DE9-B5ED-40420BDCDB2B}"/>
                </a:ext>
              </a:extLst>
            </p:cNvPr>
            <p:cNvCxnSpPr>
              <a:cxnSpLocks/>
            </p:cNvCxnSpPr>
            <p:nvPr/>
          </p:nvCxnSpPr>
          <p:spPr>
            <a:xfrm>
              <a:off x="-723866" y="746883"/>
              <a:ext cx="2174896" cy="0"/>
            </a:xfrm>
            <a:prstGeom prst="line">
              <a:avLst/>
            </a:prstGeom>
            <a:ln w="254000">
              <a:solidFill>
                <a:srgbClr val="8C26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B9770DF-4B5E-44EB-B181-0627FDF7874D}"/>
              </a:ext>
            </a:extLst>
          </p:cNvPr>
          <p:cNvGrpSpPr/>
          <p:nvPr/>
        </p:nvGrpSpPr>
        <p:grpSpPr>
          <a:xfrm>
            <a:off x="-1225263" y="1028052"/>
            <a:ext cx="2847016" cy="3231515"/>
            <a:chOff x="-1225263" y="1028052"/>
            <a:chExt cx="2847016" cy="323151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D778238-3090-40AF-819C-7C32E82A1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1751" y="1765397"/>
              <a:ext cx="2" cy="2494170"/>
            </a:xfrm>
            <a:prstGeom prst="line">
              <a:avLst/>
            </a:prstGeom>
            <a:ln w="254000">
              <a:solidFill>
                <a:srgbClr val="F17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C09FBC20-0607-4679-8B27-E9D5C1882E57}"/>
                </a:ext>
              </a:extLst>
            </p:cNvPr>
            <p:cNvSpPr/>
            <p:nvPr/>
          </p:nvSpPr>
          <p:spPr>
            <a:xfrm>
              <a:off x="172099" y="1030959"/>
              <a:ext cx="1449653" cy="1529973"/>
            </a:xfrm>
            <a:prstGeom prst="arc">
              <a:avLst/>
            </a:prstGeom>
            <a:ln w="254000">
              <a:solidFill>
                <a:srgbClr val="F17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D18FF7E-8089-4F50-8F35-9EF7367E4D13}"/>
                </a:ext>
              </a:extLst>
            </p:cNvPr>
            <p:cNvCxnSpPr>
              <a:cxnSpLocks/>
            </p:cNvCxnSpPr>
            <p:nvPr/>
          </p:nvCxnSpPr>
          <p:spPr>
            <a:xfrm>
              <a:off x="-1225263" y="1028052"/>
              <a:ext cx="2174896" cy="0"/>
            </a:xfrm>
            <a:prstGeom prst="line">
              <a:avLst/>
            </a:prstGeom>
            <a:ln w="254000">
              <a:solidFill>
                <a:srgbClr val="F17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椭圆 43">
            <a:extLst>
              <a:ext uri="{FF2B5EF4-FFF2-40B4-BE49-F238E27FC236}">
                <a16:creationId xmlns:a16="http://schemas.microsoft.com/office/drawing/2014/main" id="{2BFFA031-4340-4A59-865F-43BECA15FA4D}"/>
              </a:ext>
            </a:extLst>
          </p:cNvPr>
          <p:cNvSpPr/>
          <p:nvPr/>
        </p:nvSpPr>
        <p:spPr>
          <a:xfrm>
            <a:off x="1419949" y="4852359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73D03A3-45F7-48F1-8B1A-6197C08F13A1}"/>
              </a:ext>
            </a:extLst>
          </p:cNvPr>
          <p:cNvCxnSpPr>
            <a:cxnSpLocks/>
            <a:stCxn id="43" idx="4"/>
            <a:endCxn id="44" idx="0"/>
          </p:cNvCxnSpPr>
          <p:nvPr/>
        </p:nvCxnSpPr>
        <p:spPr>
          <a:xfrm>
            <a:off x="1621752" y="4461370"/>
            <a:ext cx="0" cy="390989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4122737-3427-46CE-BFE1-A5194C0D8981}"/>
              </a:ext>
            </a:extLst>
          </p:cNvPr>
          <p:cNvGrpSpPr/>
          <p:nvPr/>
        </p:nvGrpSpPr>
        <p:grpSpPr>
          <a:xfrm>
            <a:off x="8374624" y="2483750"/>
            <a:ext cx="2899306" cy="2317759"/>
            <a:chOff x="8374624" y="2483750"/>
            <a:chExt cx="2899306" cy="2317759"/>
          </a:xfrm>
        </p:grpSpPr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F0705CE8-9CEA-43DC-BDB7-310A1BADC26C}"/>
                </a:ext>
              </a:extLst>
            </p:cNvPr>
            <p:cNvSpPr/>
            <p:nvPr/>
          </p:nvSpPr>
          <p:spPr>
            <a:xfrm flipV="1">
              <a:off x="8374624" y="3342826"/>
              <a:ext cx="1449653" cy="1458683"/>
            </a:xfrm>
            <a:prstGeom prst="arc">
              <a:avLst/>
            </a:prstGeom>
            <a:ln w="254000">
              <a:solidFill>
                <a:srgbClr val="854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48E1CC4-59A3-4E5B-A96E-AD850FC06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277" y="3165234"/>
              <a:ext cx="0" cy="917157"/>
            </a:xfrm>
            <a:prstGeom prst="line">
              <a:avLst/>
            </a:prstGeom>
            <a:ln w="254000">
              <a:solidFill>
                <a:srgbClr val="854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A695F83C-1D6C-4DA1-8227-56BBC705EF29}"/>
                </a:ext>
              </a:extLst>
            </p:cNvPr>
            <p:cNvSpPr/>
            <p:nvPr/>
          </p:nvSpPr>
          <p:spPr>
            <a:xfrm rot="10800000" flipV="1">
              <a:off x="9824277" y="2483750"/>
              <a:ext cx="1449653" cy="1458683"/>
            </a:xfrm>
            <a:prstGeom prst="arc">
              <a:avLst/>
            </a:prstGeom>
            <a:ln w="254000">
              <a:solidFill>
                <a:srgbClr val="854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6C876CA9-4000-4C18-BFA9-AF334EAD4FFF}"/>
              </a:ext>
            </a:extLst>
          </p:cNvPr>
          <p:cNvSpPr/>
          <p:nvPr/>
        </p:nvSpPr>
        <p:spPr>
          <a:xfrm>
            <a:off x="8927865" y="4565552"/>
            <a:ext cx="403605" cy="657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17BF2AC-0DBB-4A14-848A-E2979F204877}"/>
              </a:ext>
            </a:extLst>
          </p:cNvPr>
          <p:cNvGrpSpPr/>
          <p:nvPr/>
        </p:nvGrpSpPr>
        <p:grpSpPr>
          <a:xfrm>
            <a:off x="4091276" y="2214024"/>
            <a:ext cx="8711111" cy="1717406"/>
            <a:chOff x="4091276" y="2214024"/>
            <a:chExt cx="8711111" cy="1717406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88152CC0-DBA2-4369-9675-5C367D59B3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6281" y="2214024"/>
              <a:ext cx="8026106" cy="3725"/>
            </a:xfrm>
            <a:prstGeom prst="line">
              <a:avLst/>
            </a:prstGeom>
            <a:ln w="254000">
              <a:solidFill>
                <a:srgbClr val="009F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弧形 63">
              <a:extLst>
                <a:ext uri="{FF2B5EF4-FFF2-40B4-BE49-F238E27FC236}">
                  <a16:creationId xmlns:a16="http://schemas.microsoft.com/office/drawing/2014/main" id="{A4C6DE4D-DEDB-43BA-A2CF-B856EBCB998C}"/>
                </a:ext>
              </a:extLst>
            </p:cNvPr>
            <p:cNvSpPr/>
            <p:nvPr/>
          </p:nvSpPr>
          <p:spPr>
            <a:xfrm rot="16200000">
              <a:off x="4131436" y="2181515"/>
              <a:ext cx="1449653" cy="1529973"/>
            </a:xfrm>
            <a:prstGeom prst="arc">
              <a:avLst/>
            </a:prstGeom>
            <a:ln w="254000">
              <a:solidFill>
                <a:srgbClr val="009F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A11E0677-7527-4C8F-A038-B2F3E17262F1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>
              <a:off x="4091276" y="2946502"/>
              <a:ext cx="0" cy="984928"/>
            </a:xfrm>
            <a:prstGeom prst="line">
              <a:avLst/>
            </a:prstGeom>
            <a:ln w="254000">
              <a:solidFill>
                <a:srgbClr val="009F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ECB81F8-928C-45E8-821D-9F8A12128C37}"/>
              </a:ext>
            </a:extLst>
          </p:cNvPr>
          <p:cNvGrpSpPr/>
          <p:nvPr/>
        </p:nvGrpSpPr>
        <p:grpSpPr>
          <a:xfrm>
            <a:off x="-723866" y="734728"/>
            <a:ext cx="4538580" cy="3323215"/>
            <a:chOff x="-723866" y="734728"/>
            <a:chExt cx="4538580" cy="3323215"/>
          </a:xfrm>
        </p:grpSpPr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7EF6F60-AE9D-4BFC-9F5A-E9BB679C8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4435" y="1381328"/>
              <a:ext cx="0" cy="2676615"/>
            </a:xfrm>
            <a:prstGeom prst="line">
              <a:avLst/>
            </a:prstGeom>
            <a:ln w="254000">
              <a:solidFill>
                <a:srgbClr val="D81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73">
              <a:extLst>
                <a:ext uri="{FF2B5EF4-FFF2-40B4-BE49-F238E27FC236}">
                  <a16:creationId xmlns:a16="http://schemas.microsoft.com/office/drawing/2014/main" id="{36804D02-4CC4-46ED-B434-71B36BB0F384}"/>
                </a:ext>
              </a:extLst>
            </p:cNvPr>
            <p:cNvSpPr/>
            <p:nvPr/>
          </p:nvSpPr>
          <p:spPr>
            <a:xfrm rot="16200000" flipV="1">
              <a:off x="2320666" y="690333"/>
              <a:ext cx="1449653" cy="1538443"/>
            </a:xfrm>
            <a:prstGeom prst="arc">
              <a:avLst/>
            </a:prstGeom>
            <a:ln w="254000">
              <a:solidFill>
                <a:srgbClr val="D81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450938B1-8819-46A9-AABD-83DC1D307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23866" y="737156"/>
              <a:ext cx="3788080" cy="9727"/>
            </a:xfrm>
            <a:prstGeom prst="line">
              <a:avLst/>
            </a:prstGeom>
            <a:ln w="254000">
              <a:solidFill>
                <a:srgbClr val="D81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70B75F5-6D3A-4780-AED3-8D12C3370DFD}"/>
              </a:ext>
            </a:extLst>
          </p:cNvPr>
          <p:cNvSpPr/>
          <p:nvPr/>
        </p:nvSpPr>
        <p:spPr>
          <a:xfrm rot="5400000">
            <a:off x="3734822" y="3563528"/>
            <a:ext cx="403605" cy="657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BAC895ED-3991-4EAD-AD88-5607B0D0AB74}"/>
              </a:ext>
            </a:extLst>
          </p:cNvPr>
          <p:cNvSpPr/>
          <p:nvPr/>
        </p:nvSpPr>
        <p:spPr>
          <a:xfrm>
            <a:off x="10508199" y="2047478"/>
            <a:ext cx="403605" cy="657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A9D855E-3979-49B2-9BCA-AA6D4AEF1EDA}"/>
              </a:ext>
            </a:extLst>
          </p:cNvPr>
          <p:cNvGrpSpPr/>
          <p:nvPr/>
        </p:nvGrpSpPr>
        <p:grpSpPr>
          <a:xfrm>
            <a:off x="-1209038" y="1034360"/>
            <a:ext cx="2847016" cy="3231515"/>
            <a:chOff x="-1225263" y="1028052"/>
            <a:chExt cx="2847016" cy="3231515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CF5945-AC50-482F-89C9-D5B1B1E6C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1751" y="1765397"/>
              <a:ext cx="2" cy="2494170"/>
            </a:xfrm>
            <a:prstGeom prst="line">
              <a:avLst/>
            </a:prstGeom>
            <a:ln w="254000">
              <a:solidFill>
                <a:srgbClr val="2066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弧形 91">
              <a:extLst>
                <a:ext uri="{FF2B5EF4-FFF2-40B4-BE49-F238E27FC236}">
                  <a16:creationId xmlns:a16="http://schemas.microsoft.com/office/drawing/2014/main" id="{043C3557-F5CC-4D3E-90BD-576813882FD5}"/>
                </a:ext>
              </a:extLst>
            </p:cNvPr>
            <p:cNvSpPr/>
            <p:nvPr/>
          </p:nvSpPr>
          <p:spPr>
            <a:xfrm>
              <a:off x="172099" y="1030959"/>
              <a:ext cx="1449653" cy="1529973"/>
            </a:xfrm>
            <a:prstGeom prst="arc">
              <a:avLst/>
            </a:prstGeom>
            <a:ln w="254000">
              <a:solidFill>
                <a:srgbClr val="2066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74C95B4-D783-4825-AD45-828A5443CB9A}"/>
                </a:ext>
              </a:extLst>
            </p:cNvPr>
            <p:cNvCxnSpPr>
              <a:cxnSpLocks/>
            </p:cNvCxnSpPr>
            <p:nvPr/>
          </p:nvCxnSpPr>
          <p:spPr>
            <a:xfrm>
              <a:off x="-1225263" y="1028052"/>
              <a:ext cx="2174896" cy="0"/>
            </a:xfrm>
            <a:prstGeom prst="line">
              <a:avLst/>
            </a:prstGeom>
            <a:ln w="254000">
              <a:solidFill>
                <a:srgbClr val="2066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EBE0F24-085E-458C-B738-3A290A9164BA}"/>
              </a:ext>
            </a:extLst>
          </p:cNvPr>
          <p:cNvSpPr/>
          <p:nvPr/>
        </p:nvSpPr>
        <p:spPr>
          <a:xfrm>
            <a:off x="363582" y="568499"/>
            <a:ext cx="403605" cy="657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2DC953D-DA8E-40C8-B094-B7D5C369FB4B}"/>
              </a:ext>
            </a:extLst>
          </p:cNvPr>
          <p:cNvSpPr/>
          <p:nvPr/>
        </p:nvSpPr>
        <p:spPr>
          <a:xfrm>
            <a:off x="1419949" y="4057765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7D5B8D9-9225-4A55-972A-A177304252E4}"/>
              </a:ext>
            </a:extLst>
          </p:cNvPr>
          <p:cNvSpPr/>
          <p:nvPr/>
        </p:nvSpPr>
        <p:spPr>
          <a:xfrm>
            <a:off x="3615572" y="1108265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60A79B1-EF33-410A-9EDB-B5025EFFAA4A}"/>
              </a:ext>
            </a:extLst>
          </p:cNvPr>
          <p:cNvSpPr/>
          <p:nvPr/>
        </p:nvSpPr>
        <p:spPr>
          <a:xfrm>
            <a:off x="4501298" y="2018925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A513D0-95A0-46F3-A64C-35937EC1ABE5}"/>
              </a:ext>
            </a:extLst>
          </p:cNvPr>
          <p:cNvSpPr txBox="1"/>
          <p:nvPr/>
        </p:nvSpPr>
        <p:spPr>
          <a:xfrm>
            <a:off x="3274644" y="2747758"/>
            <a:ext cx="5663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>
                <a:latin typeface="MTR Sung" panose="02020900000000000000" pitchFamily="18" charset="-120"/>
                <a:ea typeface="MTR Sung" panose="02020900000000000000" pitchFamily="18" charset="-120"/>
              </a:rPr>
              <a:t>Thank You ! ! !</a:t>
            </a:r>
            <a:endParaRPr lang="zh-CN" altLang="en-US" sz="66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847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0"/>
                            </p:stCondLst>
                            <p:childTnLst>
                              <p:par>
                                <p:cTn id="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85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9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4" grpId="0" animBg="1"/>
      <p:bldP spid="44" grpId="1" animBg="1"/>
      <p:bldP spid="44" grpId="2" animBg="1"/>
      <p:bldP spid="44" grpId="3" animBg="1"/>
      <p:bldP spid="53" grpId="0" animBg="1"/>
      <p:bldP spid="53" grpId="1" animBg="1"/>
      <p:bldP spid="68" grpId="0" animBg="1"/>
      <p:bldP spid="68" grpId="1" animBg="1"/>
      <p:bldP spid="59" grpId="0" animBg="1"/>
      <p:bldP spid="59" grpId="1" animBg="1"/>
      <p:bldP spid="35" grpId="0" animBg="1"/>
      <p:bldP spid="35" grpId="1" animBg="1"/>
      <p:bldP spid="35" grpId="2" animBg="1"/>
      <p:bldP spid="35" grpId="3" animBg="1"/>
      <p:bldP spid="43" grpId="0" animBg="1"/>
      <p:bldP spid="43" grpId="1" animBg="1"/>
      <p:bldP spid="43" grpId="2" animBg="1"/>
      <p:bldP spid="43" grpId="3" animBg="1"/>
      <p:bldP spid="4" grpId="0" animBg="1"/>
      <p:bldP spid="4" grpId="1" animBg="1"/>
      <p:bldP spid="25" grpId="0" animBg="1"/>
      <p:bldP spid="2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58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330496" y="308231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Background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960477" y="1419737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Demo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3" name="demo0">
            <a:hlinkClick r:id="" action="ppaction://media"/>
            <a:extLst>
              <a:ext uri="{FF2B5EF4-FFF2-40B4-BE49-F238E27FC236}">
                <a16:creationId xmlns:a16="http://schemas.microsoft.com/office/drawing/2014/main" id="{FD2BBA82-A15B-4EF6-BDF2-38AB6478EF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6" end="2199.6666"/>
                </p14:media>
              </p:ext>
            </p:extLst>
          </p:nvPr>
        </p:nvPicPr>
        <p:blipFill rotWithShape="1">
          <a:blip r:embed="rId4"/>
          <a:srcRect r="14050" b="47333"/>
          <a:stretch/>
        </p:blipFill>
        <p:spPr>
          <a:xfrm>
            <a:off x="505480" y="2206322"/>
            <a:ext cx="11181040" cy="38538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2F2357-299A-49F5-A8F3-DF61A454688D}"/>
              </a:ext>
            </a:extLst>
          </p:cNvPr>
          <p:cNvSpPr txBox="1"/>
          <p:nvPr/>
        </p:nvSpPr>
        <p:spPr>
          <a:xfrm>
            <a:off x="3193455" y="980824"/>
            <a:ext cx="8353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latin typeface="MTR Sung" panose="02020900000000000000" pitchFamily="18" charset="-120"/>
                <a:ea typeface="MTR Sung" panose="02020900000000000000" pitchFamily="18" charset="-120"/>
              </a:rPr>
              <a:t>Now, with our program, </a:t>
            </a:r>
          </a:p>
          <a:p>
            <a:pPr algn="ctr"/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latin typeface="MTR Sung" panose="02020900000000000000" pitchFamily="18" charset="-120"/>
                <a:ea typeface="MTR Sung" panose="02020900000000000000" pitchFamily="18" charset="-120"/>
              </a:rPr>
              <a:t>from Hong Kong to Shenzhen </a:t>
            </a:r>
            <a:r>
              <a:rPr lang="en-US" altLang="zh-CN" sz="4000">
                <a:latin typeface="MTR Sung" panose="02020900000000000000" pitchFamily="18" charset="-120"/>
                <a:ea typeface="MTR Sung" panose="02020900000000000000" pitchFamily="18" charset="-120"/>
              </a:rPr>
              <a:t>AUTO PLANNING!</a:t>
            </a:r>
            <a:endParaRPr lang="zh-CN" altLang="en-US" sz="40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6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76 0.00115 L 7.39968E-18 -2.96296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0058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330496" y="308231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Background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683157" y="1419737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Objective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911F41FE-6C2B-4EC2-A1A5-226D1CF3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38" y="2296566"/>
            <a:ext cx="914284" cy="914284"/>
          </a:xfrm>
          <a:prstGeom prst="rect">
            <a:avLst/>
          </a:prstGeom>
        </p:spPr>
      </p:pic>
      <p:pic>
        <p:nvPicPr>
          <p:cNvPr id="10" name="图片 9" descr="卡通人物&#10;&#10;描述已自动生成">
            <a:extLst>
              <a:ext uri="{FF2B5EF4-FFF2-40B4-BE49-F238E27FC236}">
                <a16:creationId xmlns:a16="http://schemas.microsoft.com/office/drawing/2014/main" id="{D8A5297E-83F7-4203-B1FB-C85257FCA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91" y="2296566"/>
            <a:ext cx="914286" cy="914286"/>
          </a:xfrm>
          <a:prstGeom prst="rect">
            <a:avLst/>
          </a:prstGeom>
        </p:spPr>
      </p:pic>
      <p:pic>
        <p:nvPicPr>
          <p:cNvPr id="12" name="图片 11" descr="卡通人物&#10;&#10;描述已自动生成">
            <a:extLst>
              <a:ext uri="{FF2B5EF4-FFF2-40B4-BE49-F238E27FC236}">
                <a16:creationId xmlns:a16="http://schemas.microsoft.com/office/drawing/2014/main" id="{3CEAE7D3-A92B-4EEB-B257-B614813E3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28" y="2407496"/>
            <a:ext cx="841022" cy="841022"/>
          </a:xfrm>
          <a:prstGeom prst="rect">
            <a:avLst/>
          </a:prstGeom>
        </p:spPr>
      </p:pic>
      <p:pic>
        <p:nvPicPr>
          <p:cNvPr id="14" name="图片 13" descr="卡通人物&#10;&#10;描述已自动生成">
            <a:extLst>
              <a:ext uri="{FF2B5EF4-FFF2-40B4-BE49-F238E27FC236}">
                <a16:creationId xmlns:a16="http://schemas.microsoft.com/office/drawing/2014/main" id="{7631D39A-1CC2-4607-8646-51CB9E38F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958" y="2407496"/>
            <a:ext cx="841022" cy="841022"/>
          </a:xfrm>
          <a:prstGeom prst="rect">
            <a:avLst/>
          </a:prstGeom>
        </p:spPr>
      </p:pic>
      <p:pic>
        <p:nvPicPr>
          <p:cNvPr id="16" name="图片 15" descr="卡通人物&#10;&#10;描述已自动生成">
            <a:extLst>
              <a:ext uri="{FF2B5EF4-FFF2-40B4-BE49-F238E27FC236}">
                <a16:creationId xmlns:a16="http://schemas.microsoft.com/office/drawing/2014/main" id="{46D18237-1E51-492E-86CF-5290F0BCF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986" y="2757204"/>
            <a:ext cx="491314" cy="491314"/>
          </a:xfrm>
          <a:prstGeom prst="rect">
            <a:avLst/>
          </a:prstGeom>
        </p:spPr>
      </p:pic>
      <p:pic>
        <p:nvPicPr>
          <p:cNvPr id="18" name="图片 17" descr="卡通人物&#10;&#10;描述已自动生成">
            <a:extLst>
              <a:ext uri="{FF2B5EF4-FFF2-40B4-BE49-F238E27FC236}">
                <a16:creationId xmlns:a16="http://schemas.microsoft.com/office/drawing/2014/main" id="{8794AD72-79C8-4DE7-BBE4-4B64C75E2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72" y="2757204"/>
            <a:ext cx="491314" cy="491314"/>
          </a:xfrm>
          <a:prstGeom prst="rect">
            <a:avLst/>
          </a:prstGeom>
        </p:spPr>
      </p:pic>
      <p:pic>
        <p:nvPicPr>
          <p:cNvPr id="20" name="图片 19" descr="卡通人物&#10;&#10;描述已自动生成">
            <a:extLst>
              <a:ext uri="{FF2B5EF4-FFF2-40B4-BE49-F238E27FC236}">
                <a16:creationId xmlns:a16="http://schemas.microsoft.com/office/drawing/2014/main" id="{64D302B9-D322-4A3E-9E60-EE8172398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38" y="4413037"/>
            <a:ext cx="914286" cy="914286"/>
          </a:xfrm>
          <a:prstGeom prst="rect">
            <a:avLst/>
          </a:prstGeom>
        </p:spPr>
      </p:pic>
      <p:pic>
        <p:nvPicPr>
          <p:cNvPr id="22" name="图片 21" descr="卡通人物&#10;&#10;描述已自动生成">
            <a:extLst>
              <a:ext uri="{FF2B5EF4-FFF2-40B4-BE49-F238E27FC236}">
                <a16:creationId xmlns:a16="http://schemas.microsoft.com/office/drawing/2014/main" id="{FD87ABA4-D857-4A1F-AECC-FF8889489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91" y="4413037"/>
            <a:ext cx="914286" cy="914286"/>
          </a:xfrm>
          <a:prstGeom prst="rect">
            <a:avLst/>
          </a:prstGeom>
        </p:spPr>
      </p:pic>
      <p:pic>
        <p:nvPicPr>
          <p:cNvPr id="24" name="图片 23" descr="建筑与房屋的城市空拍图&#10;&#10;描述已自动生成">
            <a:extLst>
              <a:ext uri="{FF2B5EF4-FFF2-40B4-BE49-F238E27FC236}">
                <a16:creationId xmlns:a16="http://schemas.microsoft.com/office/drawing/2014/main" id="{ABE3B95E-382A-4E25-B940-3648E16CCF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47148"/>
            <a:ext cx="4094962" cy="2313538"/>
          </a:xfrm>
          <a:prstGeom prst="rect">
            <a:avLst/>
          </a:prstGeom>
        </p:spPr>
      </p:pic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CD14E97C-6B7A-4804-B691-509EDA1D6FE6}"/>
              </a:ext>
            </a:extLst>
          </p:cNvPr>
          <p:cNvSpPr/>
          <p:nvPr/>
        </p:nvSpPr>
        <p:spPr>
          <a:xfrm>
            <a:off x="3807026" y="1530677"/>
            <a:ext cx="2425016" cy="1017059"/>
          </a:xfrm>
          <a:prstGeom prst="wedgeEllipseCallout">
            <a:avLst>
              <a:gd name="adj1" fmla="val -43800"/>
              <a:gd name="adj2" fmla="val 625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Easier to go to the workplace!</a:t>
            </a:r>
            <a:endParaRPr lang="zh-CN" altLang="en-US"/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B1216038-79B4-4503-A318-9F4041BF3A9C}"/>
              </a:ext>
            </a:extLst>
          </p:cNvPr>
          <p:cNvSpPr/>
          <p:nvPr/>
        </p:nvSpPr>
        <p:spPr>
          <a:xfrm>
            <a:off x="9149639" y="1489867"/>
            <a:ext cx="2791904" cy="1017059"/>
          </a:xfrm>
          <a:prstGeom prst="wedgeEllipseCallout">
            <a:avLst>
              <a:gd name="adj1" fmla="val -43800"/>
              <a:gd name="adj2" fmla="val 625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More convenient to go on a trip!</a:t>
            </a:r>
            <a:endParaRPr lang="zh-CN" altLang="en-US"/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AADE2842-7C0A-4B13-88D0-0E4DF7AB8219}"/>
              </a:ext>
            </a:extLst>
          </p:cNvPr>
          <p:cNvSpPr/>
          <p:nvPr/>
        </p:nvSpPr>
        <p:spPr>
          <a:xfrm>
            <a:off x="3468334" y="3686360"/>
            <a:ext cx="2876100" cy="1017059"/>
          </a:xfrm>
          <a:prstGeom prst="wedgeEllipseCallout">
            <a:avLst>
              <a:gd name="adj1" fmla="val -43800"/>
              <a:gd name="adj2" fmla="val 625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A good platform for administration.</a:t>
            </a:r>
            <a:endParaRPr lang="zh-CN" altLang="en-US"/>
          </a:p>
        </p:txBody>
      </p:sp>
      <p:sp>
        <p:nvSpPr>
          <p:cNvPr id="29" name="爆炸形: 14 pt  28">
            <a:extLst>
              <a:ext uri="{FF2B5EF4-FFF2-40B4-BE49-F238E27FC236}">
                <a16:creationId xmlns:a16="http://schemas.microsoft.com/office/drawing/2014/main" id="{9C5A1866-49B9-49F6-8282-EEAC31728032}"/>
              </a:ext>
            </a:extLst>
          </p:cNvPr>
          <p:cNvSpPr/>
          <p:nvPr/>
        </p:nvSpPr>
        <p:spPr>
          <a:xfrm>
            <a:off x="8972100" y="3248518"/>
            <a:ext cx="2969443" cy="1832205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DEVELOP!!!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3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FDDC5DD-40EB-430A-AF98-1D9125CADB9B}"/>
              </a:ext>
            </a:extLst>
          </p:cNvPr>
          <p:cNvSpPr/>
          <p:nvPr/>
        </p:nvSpPr>
        <p:spPr>
          <a:xfrm>
            <a:off x="3891470" y="1134318"/>
            <a:ext cx="4409058" cy="5162309"/>
          </a:xfrm>
          <a:prstGeom prst="roundRect">
            <a:avLst>
              <a:gd name="adj" fmla="val 3279"/>
            </a:avLst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A0DA53-B704-4D2C-ADC2-E5328DAC9DBF}"/>
              </a:ext>
            </a:extLst>
          </p:cNvPr>
          <p:cNvSpPr txBox="1"/>
          <p:nvPr/>
        </p:nvSpPr>
        <p:spPr>
          <a:xfrm>
            <a:off x="5341627" y="1447909"/>
            <a:ext cx="1508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Outline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394C36F-8E19-4ED7-B461-8429C06B893D}"/>
              </a:ext>
            </a:extLst>
          </p:cNvPr>
          <p:cNvSpPr/>
          <p:nvPr/>
        </p:nvSpPr>
        <p:spPr>
          <a:xfrm rot="5400000">
            <a:off x="5058240" y="2114678"/>
            <a:ext cx="127114" cy="590309"/>
          </a:xfrm>
          <a:prstGeom prst="roundRect">
            <a:avLst>
              <a:gd name="adj" fmla="val 50000"/>
            </a:avLst>
          </a:prstGeom>
          <a:solidFill>
            <a:srgbClr val="0058C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2B283C-D618-4FF1-8888-615B7E6D4B3A}"/>
              </a:ext>
            </a:extLst>
          </p:cNvPr>
          <p:cNvSpPr txBox="1"/>
          <p:nvPr/>
        </p:nvSpPr>
        <p:spPr>
          <a:xfrm>
            <a:off x="5618304" y="2184259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Background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9A7D7B0-5A21-4560-B170-1B7523797BAE}"/>
              </a:ext>
            </a:extLst>
          </p:cNvPr>
          <p:cNvSpPr/>
          <p:nvPr/>
        </p:nvSpPr>
        <p:spPr>
          <a:xfrm rot="5400000">
            <a:off x="5058239" y="2727919"/>
            <a:ext cx="127117" cy="590309"/>
          </a:xfrm>
          <a:prstGeom prst="roundRect">
            <a:avLst>
              <a:gd name="adj" fmla="val 50000"/>
            </a:avLst>
          </a:prstGeom>
          <a:solidFill>
            <a:srgbClr val="D8191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E4B933-C779-40B7-8C43-CD8B680304AE}"/>
              </a:ext>
            </a:extLst>
          </p:cNvPr>
          <p:cNvSpPr txBox="1"/>
          <p:nvPr/>
        </p:nvSpPr>
        <p:spPr>
          <a:xfrm>
            <a:off x="5618304" y="2797499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Management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187FF86-31BC-4DBE-8758-4CA7A345B57D}"/>
              </a:ext>
            </a:extLst>
          </p:cNvPr>
          <p:cNvSpPr/>
          <p:nvPr/>
        </p:nvSpPr>
        <p:spPr>
          <a:xfrm rot="5400000">
            <a:off x="5058239" y="3352066"/>
            <a:ext cx="127117" cy="590309"/>
          </a:xfrm>
          <a:prstGeom prst="roundRect">
            <a:avLst>
              <a:gd name="adj" fmla="val 50000"/>
            </a:avLst>
          </a:prstGeom>
          <a:solidFill>
            <a:srgbClr val="009F2E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0348F0-ED59-4655-A341-825F0F14A22A}"/>
              </a:ext>
            </a:extLst>
          </p:cNvPr>
          <p:cNvSpPr txBox="1"/>
          <p:nvPr/>
        </p:nvSpPr>
        <p:spPr>
          <a:xfrm>
            <a:off x="5600671" y="3420319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Design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47D04CA-6BF0-4792-89CB-7CD4B7360C53}"/>
              </a:ext>
            </a:extLst>
          </p:cNvPr>
          <p:cNvSpPr/>
          <p:nvPr/>
        </p:nvSpPr>
        <p:spPr>
          <a:xfrm rot="5400000">
            <a:off x="5058239" y="3955050"/>
            <a:ext cx="127117" cy="590309"/>
          </a:xfrm>
          <a:prstGeom prst="roundRect">
            <a:avLst>
              <a:gd name="adj" fmla="val 50000"/>
            </a:avLst>
          </a:prstGeom>
          <a:solidFill>
            <a:srgbClr val="F174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D3FAAB-0B87-4674-BAAD-38D6730CEB66}"/>
              </a:ext>
            </a:extLst>
          </p:cNvPr>
          <p:cNvSpPr txBox="1"/>
          <p:nvPr/>
        </p:nvSpPr>
        <p:spPr>
          <a:xfrm>
            <a:off x="5600671" y="4024630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Development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87C8347-1067-40E7-A57B-BD4947EBC278}"/>
              </a:ext>
            </a:extLst>
          </p:cNvPr>
          <p:cNvSpPr/>
          <p:nvPr/>
        </p:nvSpPr>
        <p:spPr>
          <a:xfrm rot="5400000">
            <a:off x="5058239" y="4568290"/>
            <a:ext cx="127117" cy="590309"/>
          </a:xfrm>
          <a:prstGeom prst="roundRect">
            <a:avLst>
              <a:gd name="adj" fmla="val 50000"/>
            </a:avLst>
          </a:prstGeom>
          <a:solidFill>
            <a:srgbClr val="8543A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BB706D-B61F-4C80-8DED-615F1AB4747F}"/>
              </a:ext>
            </a:extLst>
          </p:cNvPr>
          <p:cNvSpPr txBox="1"/>
          <p:nvPr/>
        </p:nvSpPr>
        <p:spPr>
          <a:xfrm>
            <a:off x="5600671" y="4639197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Verification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34E2E82-AC96-40F8-ACE6-57D78CDBCDEF}"/>
              </a:ext>
            </a:extLst>
          </p:cNvPr>
          <p:cNvSpPr/>
          <p:nvPr/>
        </p:nvSpPr>
        <p:spPr>
          <a:xfrm rot="5400000">
            <a:off x="5058239" y="5192437"/>
            <a:ext cx="127117" cy="590309"/>
          </a:xfrm>
          <a:prstGeom prst="roundRect">
            <a:avLst>
              <a:gd name="adj" fmla="val 50000"/>
            </a:avLst>
          </a:prstGeom>
          <a:solidFill>
            <a:srgbClr val="20666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FABC2-A4FE-4FD8-B7C8-CCD63E27600B}"/>
              </a:ext>
            </a:extLst>
          </p:cNvPr>
          <p:cNvSpPr txBox="1"/>
          <p:nvPr/>
        </p:nvSpPr>
        <p:spPr>
          <a:xfrm>
            <a:off x="5566207" y="5262017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MTR Sung" panose="02020900000000000000" pitchFamily="18" charset="-120"/>
                <a:ea typeface="MTR Sung" panose="02020900000000000000" pitchFamily="18" charset="-120"/>
              </a:rPr>
              <a:t>User Interface</a:t>
            </a:r>
            <a:endParaRPr lang="zh-CN" altLang="en-US" sz="24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B1DFEE67-8E71-41B9-A733-3D7373E70D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18" y="2218252"/>
            <a:ext cx="677944" cy="6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301A0DF-859A-410C-A297-1C70FD6619AA}"/>
              </a:ext>
            </a:extLst>
          </p:cNvPr>
          <p:cNvCxnSpPr>
            <a:cxnSpLocks/>
          </p:cNvCxnSpPr>
          <p:nvPr/>
        </p:nvCxnSpPr>
        <p:spPr>
          <a:xfrm>
            <a:off x="-452368" y="2726841"/>
            <a:ext cx="13096735" cy="0"/>
          </a:xfrm>
          <a:prstGeom prst="line">
            <a:avLst/>
          </a:prstGeom>
          <a:ln w="254000">
            <a:solidFill>
              <a:srgbClr val="D8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492E582-DC80-40E2-890D-489257FB2332}"/>
              </a:ext>
            </a:extLst>
          </p:cNvPr>
          <p:cNvSpPr/>
          <p:nvPr/>
        </p:nvSpPr>
        <p:spPr>
          <a:xfrm>
            <a:off x="5894196" y="2525038"/>
            <a:ext cx="403605" cy="4036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DCB8-62E2-4B71-97C8-4A807200CCEF}"/>
              </a:ext>
            </a:extLst>
          </p:cNvPr>
          <p:cNvSpPr txBox="1"/>
          <p:nvPr/>
        </p:nvSpPr>
        <p:spPr>
          <a:xfrm>
            <a:off x="5593296" y="31304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latin typeface="MTR Sung" panose="02020900000000000000" pitchFamily="18" charset="-120"/>
                <a:ea typeface="MTR Sung" panose="02020900000000000000" pitchFamily="18" charset="-120"/>
              </a:rPr>
              <a:t>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C3C52F-A42A-4F5C-9B6E-B739C1B7EF1A}"/>
              </a:ext>
            </a:extLst>
          </p:cNvPr>
          <p:cNvSpPr txBox="1"/>
          <p:nvPr/>
        </p:nvSpPr>
        <p:spPr>
          <a:xfrm>
            <a:off x="4815839" y="3715221"/>
            <a:ext cx="256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Management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421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3A3D49-F0F6-422A-8A9A-22D06E1BA419}"/>
              </a:ext>
            </a:extLst>
          </p:cNvPr>
          <p:cNvCxnSpPr>
            <a:cxnSpLocks/>
          </p:cNvCxnSpPr>
          <p:nvPr/>
        </p:nvCxnSpPr>
        <p:spPr>
          <a:xfrm>
            <a:off x="0" y="1156371"/>
            <a:ext cx="2801079" cy="0"/>
          </a:xfrm>
          <a:prstGeom prst="line">
            <a:avLst/>
          </a:prstGeom>
          <a:ln w="190500">
            <a:solidFill>
              <a:srgbClr val="D8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E99FEDD-3908-4ADD-A6B3-0FABB63FFCF5}"/>
              </a:ext>
            </a:extLst>
          </p:cNvPr>
          <p:cNvSpPr/>
          <p:nvPr/>
        </p:nvSpPr>
        <p:spPr>
          <a:xfrm>
            <a:off x="2625532" y="980824"/>
            <a:ext cx="351094" cy="351094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E0298-CFE8-44AA-822A-D7631F1C2DEC}"/>
              </a:ext>
            </a:extLst>
          </p:cNvPr>
          <p:cNvSpPr txBox="1"/>
          <p:nvPr/>
        </p:nvSpPr>
        <p:spPr>
          <a:xfrm>
            <a:off x="220690" y="308231"/>
            <a:ext cx="256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Management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48C0FD-8C21-43E4-A3BF-E210BF94F4A0}"/>
              </a:ext>
            </a:extLst>
          </p:cNvPr>
          <p:cNvSpPr txBox="1"/>
          <p:nvPr/>
        </p:nvSpPr>
        <p:spPr>
          <a:xfrm>
            <a:off x="3298599" y="2366356"/>
            <a:ext cx="5594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MTR Sung" panose="02020900000000000000" pitchFamily="18" charset="-120"/>
                <a:ea typeface="MTR Sung" panose="02020900000000000000" pitchFamily="18" charset="-120"/>
              </a:rPr>
              <a:t>Waterfall Development Model</a:t>
            </a:r>
            <a:endParaRPr lang="zh-CN" altLang="en-US" sz="32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7AF8E-08DD-443E-94FD-F5DA3AB1CBCF}"/>
              </a:ext>
            </a:extLst>
          </p:cNvPr>
          <p:cNvSpPr txBox="1"/>
          <p:nvPr/>
        </p:nvSpPr>
        <p:spPr>
          <a:xfrm>
            <a:off x="376183" y="1419737"/>
            <a:ext cx="2291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latin typeface="MTR Sung" panose="02020900000000000000" pitchFamily="18" charset="-120"/>
                <a:ea typeface="MTR Sung" panose="02020900000000000000" pitchFamily="18" charset="-120"/>
              </a:rPr>
              <a:t>Methodology</a:t>
            </a:r>
            <a:endParaRPr lang="zh-CN" altLang="en-US" sz="2800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95C5B42-4496-48EE-8AB8-6CD5A6CD6A93}"/>
              </a:ext>
            </a:extLst>
          </p:cNvPr>
          <p:cNvSpPr/>
          <p:nvPr/>
        </p:nvSpPr>
        <p:spPr>
          <a:xfrm>
            <a:off x="2801079" y="3416905"/>
            <a:ext cx="262973" cy="450642"/>
          </a:xfrm>
          <a:prstGeom prst="rightArrow">
            <a:avLst/>
          </a:prstGeom>
          <a:solidFill>
            <a:srgbClr val="FF80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4CEEE1-2CC8-4569-9DCD-0E14DC956059}"/>
              </a:ext>
            </a:extLst>
          </p:cNvPr>
          <p:cNvSpPr/>
          <p:nvPr/>
        </p:nvSpPr>
        <p:spPr>
          <a:xfrm>
            <a:off x="989239" y="3313719"/>
            <a:ext cx="1811840" cy="657015"/>
          </a:xfrm>
          <a:prstGeom prst="rect">
            <a:avLst/>
          </a:prstGeom>
          <a:solidFill>
            <a:srgbClr val="FF808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Requirements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A852071-1010-4904-9247-41FAE29CB3B0}"/>
              </a:ext>
            </a:extLst>
          </p:cNvPr>
          <p:cNvSpPr/>
          <p:nvPr/>
        </p:nvSpPr>
        <p:spPr>
          <a:xfrm>
            <a:off x="4875549" y="3416905"/>
            <a:ext cx="262973" cy="450642"/>
          </a:xfrm>
          <a:prstGeom prst="rightArrow">
            <a:avLst/>
          </a:prstGeom>
          <a:solidFill>
            <a:srgbClr val="80C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DDB10E-4FD0-43AE-8D4F-A78AFF91395B}"/>
              </a:ext>
            </a:extLst>
          </p:cNvPr>
          <p:cNvSpPr/>
          <p:nvPr/>
        </p:nvSpPr>
        <p:spPr>
          <a:xfrm>
            <a:off x="3067035" y="3295113"/>
            <a:ext cx="1811840" cy="657015"/>
          </a:xfrm>
          <a:prstGeom prst="rect">
            <a:avLst/>
          </a:prstGeom>
          <a:solidFill>
            <a:srgbClr val="80C1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Design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547AD18-EC6A-493A-9870-AE31A56D035C}"/>
              </a:ext>
            </a:extLst>
          </p:cNvPr>
          <p:cNvSpPr/>
          <p:nvPr/>
        </p:nvSpPr>
        <p:spPr>
          <a:xfrm>
            <a:off x="6943839" y="3398300"/>
            <a:ext cx="262973" cy="450642"/>
          </a:xfrm>
          <a:prstGeom prst="rightArrow">
            <a:avLst/>
          </a:prstGeom>
          <a:solidFill>
            <a:srgbClr val="B1FF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BC98BF-20FE-4736-9D29-C133B8F3874A}"/>
              </a:ext>
            </a:extLst>
          </p:cNvPr>
          <p:cNvSpPr/>
          <p:nvPr/>
        </p:nvSpPr>
        <p:spPr>
          <a:xfrm>
            <a:off x="5129917" y="3295113"/>
            <a:ext cx="1811840" cy="657015"/>
          </a:xfrm>
          <a:prstGeom prst="rect">
            <a:avLst/>
          </a:prstGeom>
          <a:solidFill>
            <a:srgbClr val="B1FF8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Implementation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62A05208-903B-4C03-BE46-4DCF2036C89A}"/>
              </a:ext>
            </a:extLst>
          </p:cNvPr>
          <p:cNvSpPr/>
          <p:nvPr/>
        </p:nvSpPr>
        <p:spPr>
          <a:xfrm>
            <a:off x="9018652" y="3398298"/>
            <a:ext cx="262973" cy="450642"/>
          </a:xfrm>
          <a:prstGeom prst="rightArrow">
            <a:avLst/>
          </a:prstGeom>
          <a:solidFill>
            <a:srgbClr val="FFF45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2A2A8C-D37E-426A-8322-9977D4A6149B}"/>
              </a:ext>
            </a:extLst>
          </p:cNvPr>
          <p:cNvSpPr/>
          <p:nvPr/>
        </p:nvSpPr>
        <p:spPr>
          <a:xfrm>
            <a:off x="7206812" y="3295112"/>
            <a:ext cx="1811840" cy="657015"/>
          </a:xfrm>
          <a:prstGeom prst="rect">
            <a:avLst/>
          </a:prstGeom>
          <a:solidFill>
            <a:srgbClr val="FFF45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Verification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F9BF2D-3D4F-464F-971D-2F7EC17B7926}"/>
              </a:ext>
            </a:extLst>
          </p:cNvPr>
          <p:cNvSpPr/>
          <p:nvPr/>
        </p:nvSpPr>
        <p:spPr>
          <a:xfrm>
            <a:off x="9281625" y="3295111"/>
            <a:ext cx="1811840" cy="657015"/>
          </a:xfrm>
          <a:prstGeom prst="rect">
            <a:avLst/>
          </a:prstGeom>
          <a:solidFill>
            <a:srgbClr val="FFCE8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Maintenance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B0F795-63F9-4303-AA54-35FF6851D078}"/>
              </a:ext>
            </a:extLst>
          </p:cNvPr>
          <p:cNvSpPr txBox="1"/>
          <p:nvPr/>
        </p:nvSpPr>
        <p:spPr>
          <a:xfrm>
            <a:off x="1207311" y="42445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MTR Sung" panose="02020900000000000000" pitchFamily="18" charset="-120"/>
                <a:ea typeface="MTR Sung" panose="02020900000000000000" pitchFamily="18" charset="-120"/>
              </a:rPr>
              <a:t>Information</a:t>
            </a:r>
            <a:endParaRPr lang="zh-CN" altLang="en-US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928AF-8EF0-4F9D-AD2F-67F785B2B0F0}"/>
              </a:ext>
            </a:extLst>
          </p:cNvPr>
          <p:cNvSpPr txBox="1"/>
          <p:nvPr/>
        </p:nvSpPr>
        <p:spPr>
          <a:xfrm>
            <a:off x="3415753" y="424450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MTR Sung" panose="02020900000000000000" pitchFamily="18" charset="-120"/>
                <a:ea typeface="MTR Sung" panose="02020900000000000000" pitchFamily="18" charset="-120"/>
              </a:rPr>
              <a:t>Structure</a:t>
            </a:r>
            <a:endParaRPr lang="zh-CN" altLang="en-US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EBD00A-B7AB-49AE-9E81-A3E680BE46EB}"/>
              </a:ext>
            </a:extLst>
          </p:cNvPr>
          <p:cNvSpPr txBox="1"/>
          <p:nvPr/>
        </p:nvSpPr>
        <p:spPr>
          <a:xfrm>
            <a:off x="5501078" y="424450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MTR Sung" panose="02020900000000000000" pitchFamily="18" charset="-120"/>
                <a:ea typeface="MTR Sung" panose="02020900000000000000" pitchFamily="18" charset="-120"/>
              </a:rPr>
              <a:t>Function</a:t>
            </a:r>
            <a:endParaRPr lang="zh-CN" altLang="en-US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6B2AE8-9CA4-4194-9A59-1F7C9C2A510E}"/>
              </a:ext>
            </a:extLst>
          </p:cNvPr>
          <p:cNvSpPr txBox="1"/>
          <p:nvPr/>
        </p:nvSpPr>
        <p:spPr>
          <a:xfrm>
            <a:off x="7650907" y="4244506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MTR Sung" panose="02020900000000000000" pitchFamily="18" charset="-120"/>
                <a:ea typeface="MTR Sung" panose="02020900000000000000" pitchFamily="18" charset="-120"/>
              </a:rPr>
              <a:t>Testing</a:t>
            </a:r>
            <a:endParaRPr lang="zh-CN" altLang="en-US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9C9AEB-F6B3-41E9-BEDF-2170C7B3436D}"/>
              </a:ext>
            </a:extLst>
          </p:cNvPr>
          <p:cNvSpPr txBox="1"/>
          <p:nvPr/>
        </p:nvSpPr>
        <p:spPr>
          <a:xfrm>
            <a:off x="9910649" y="427439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MTR Sung" panose="02020900000000000000" pitchFamily="18" charset="-120"/>
                <a:ea typeface="MTR Sung" panose="02020900000000000000" pitchFamily="18" charset="-120"/>
              </a:rPr>
              <a:t>Use</a:t>
            </a:r>
            <a:endParaRPr lang="zh-CN" altLang="en-US">
              <a:latin typeface="MTR Sung" panose="02020900000000000000" pitchFamily="18" charset="-120"/>
              <a:ea typeface="MTR Sung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3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MT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MTR Sung"/>
        <a:ea typeface="MTR Sung"/>
        <a:cs typeface=""/>
      </a:majorFont>
      <a:minorFont>
        <a:latin typeface="MTR Sung"/>
        <a:ea typeface="MTR Su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TR" id="{D76C9F0D-F7EC-4CE8-9255-0A20F560FDF3}" vid="{33C8688B-4AE8-42A7-8BFC-4AA70D67DFD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92ACB5F6C8DD41829AE6F336814C38" ma:contentTypeVersion="11" ma:contentTypeDescription="Create a new document." ma:contentTypeScope="" ma:versionID="f36cbe5366e0954c8ae046fc8dede504">
  <xsd:schema xmlns:xsd="http://www.w3.org/2001/XMLSchema" xmlns:xs="http://www.w3.org/2001/XMLSchema" xmlns:p="http://schemas.microsoft.com/office/2006/metadata/properties" xmlns:ns3="a7a5cc6f-870b-40e0-af11-e554b6becd67" xmlns:ns4="d989f6fe-1a07-498c-8ff0-91b9b8ed0326" targetNamespace="http://schemas.microsoft.com/office/2006/metadata/properties" ma:root="true" ma:fieldsID="ef46ccdc63a83b9cad4a1a6e1a7df76a" ns3:_="" ns4:_="">
    <xsd:import namespace="a7a5cc6f-870b-40e0-af11-e554b6becd67"/>
    <xsd:import namespace="d989f6fe-1a07-498c-8ff0-91b9b8ed03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a5cc6f-870b-40e0-af11-e554b6becd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89f6fe-1a07-498c-8ff0-91b9b8ed032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604291-D27D-4794-9973-955EAF18690C}">
  <ds:schemaRefs>
    <ds:schemaRef ds:uri="a7a5cc6f-870b-40e0-af11-e554b6becd67"/>
    <ds:schemaRef ds:uri="d989f6fe-1a07-498c-8ff0-91b9b8ed03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87005C-2915-4B57-969B-DB31E0E1AA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6FF733-F510-4B2A-BD71-F05D832C5F8F}">
  <ds:schemaRefs>
    <ds:schemaRef ds:uri="a7a5cc6f-870b-40e0-af11-e554b6becd67"/>
    <ds:schemaRef ds:uri="d989f6fe-1a07-498c-8ff0-91b9b8ed032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MTR</Template>
  <TotalTime>0</TotalTime>
  <Words>681</Words>
  <Application>Microsoft Office PowerPoint</Application>
  <PresentationFormat>宽屏</PresentationFormat>
  <Paragraphs>328</Paragraphs>
  <Slides>40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MTR Sung</vt:lpstr>
      <vt:lpstr>等线</vt:lpstr>
      <vt:lpstr>Arial</vt:lpstr>
      <vt:lpstr>Consolas</vt:lpstr>
      <vt:lpstr>MTR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Metro System</dc:title>
  <dc:creator>Xu Jiakai</dc:creator>
  <cp:lastModifiedBy>Rui XU</cp:lastModifiedBy>
  <cp:revision>1</cp:revision>
  <dcterms:created xsi:type="dcterms:W3CDTF">2021-11-14T15:33:15Z</dcterms:created>
  <dcterms:modified xsi:type="dcterms:W3CDTF">2021-11-30T05:06:41Z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0x010100E792ACB5F6C8DD41829AE6F336814C38</vt:lpwstr>
  </property>
</Properties>
</file>